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notesMasterIdLst>
    <p:notesMasterId r:id="rId24"/>
  </p:notesMasterIdLst>
  <p:handoutMasterIdLst>
    <p:handoutMasterId r:id="rId25"/>
  </p:handoutMasterIdLst>
  <p:sldIdLst>
    <p:sldId id="381" r:id="rId2"/>
    <p:sldId id="382" r:id="rId3"/>
    <p:sldId id="336" r:id="rId4"/>
    <p:sldId id="353" r:id="rId5"/>
    <p:sldId id="356" r:id="rId6"/>
    <p:sldId id="361" r:id="rId7"/>
    <p:sldId id="357" r:id="rId8"/>
    <p:sldId id="359" r:id="rId9"/>
    <p:sldId id="360" r:id="rId10"/>
    <p:sldId id="358" r:id="rId11"/>
    <p:sldId id="362" r:id="rId12"/>
    <p:sldId id="365" r:id="rId13"/>
    <p:sldId id="367" r:id="rId14"/>
    <p:sldId id="370" r:id="rId15"/>
    <p:sldId id="371" r:id="rId16"/>
    <p:sldId id="372" r:id="rId17"/>
    <p:sldId id="373" r:id="rId18"/>
    <p:sldId id="375" r:id="rId19"/>
    <p:sldId id="376" r:id="rId20"/>
    <p:sldId id="378" r:id="rId21"/>
    <p:sldId id="379" r:id="rId22"/>
    <p:sldId id="380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70" d="100"/>
          <a:sy n="70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95B7B-1499-44C6-A0D8-2CF8BA263C63}" type="doc">
      <dgm:prSet loTypeId="urn:microsoft.com/office/officeart/2005/8/layout/hierarchy5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AE403627-A2C9-4B9D-BF69-6F4BAF958B8D}">
      <dgm:prSet/>
      <dgm:spPr/>
      <dgm:t>
        <a:bodyPr/>
        <a:lstStyle/>
        <a:p>
          <a:pPr rtl="0"/>
          <a:r>
            <a:rPr lang="ru-RU" dirty="0" err="1" smtClean="0"/>
            <a:t>Унікальність</a:t>
          </a:r>
          <a:r>
            <a:rPr lang="ru-RU" dirty="0" smtClean="0"/>
            <a:t> </a:t>
          </a:r>
          <a:r>
            <a:rPr lang="ru-RU" dirty="0" err="1" smtClean="0"/>
            <a:t>виборчої</a:t>
          </a:r>
          <a:r>
            <a:rPr lang="ru-RU" dirty="0" smtClean="0"/>
            <a:t> </a:t>
          </a:r>
          <a:r>
            <a:rPr lang="ru-RU" dirty="0" err="1" smtClean="0"/>
            <a:t>кампанії</a:t>
          </a:r>
          <a:r>
            <a:rPr lang="ru-RU" dirty="0" smtClean="0"/>
            <a:t> </a:t>
          </a:r>
          <a:r>
            <a:rPr lang="ru-RU" dirty="0" err="1" smtClean="0"/>
            <a:t>визначають</a:t>
          </a:r>
          <a:r>
            <a:rPr lang="ru-RU" dirty="0" smtClean="0"/>
            <a:t> </a:t>
          </a:r>
          <a:r>
            <a:rPr lang="ru-RU" dirty="0" err="1" smtClean="0"/>
            <a:t>такі</a:t>
          </a:r>
          <a:r>
            <a:rPr lang="ru-RU" dirty="0" smtClean="0"/>
            <a:t> </a:t>
          </a:r>
          <a:r>
            <a:rPr lang="ru-RU" b="1" dirty="0" err="1" smtClean="0"/>
            <a:t>чинники</a:t>
          </a:r>
          <a:r>
            <a:rPr lang="ru-RU" dirty="0" smtClean="0"/>
            <a:t>:</a:t>
          </a:r>
          <a:endParaRPr lang="uk-UA" dirty="0"/>
        </a:p>
      </dgm:t>
    </dgm:pt>
    <dgm:pt modelId="{4F163718-C0E7-4EF9-B426-9B57B4E55B91}" type="parTrans" cxnId="{045DEF06-61DC-4505-B0F1-6CFAF6F416A5}">
      <dgm:prSet/>
      <dgm:spPr/>
      <dgm:t>
        <a:bodyPr/>
        <a:lstStyle/>
        <a:p>
          <a:endParaRPr lang="uk-UA"/>
        </a:p>
      </dgm:t>
    </dgm:pt>
    <dgm:pt modelId="{EB701437-5C2C-401F-A46D-D4017C10321A}" type="sibTrans" cxnId="{045DEF06-61DC-4505-B0F1-6CFAF6F416A5}">
      <dgm:prSet/>
      <dgm:spPr/>
      <dgm:t>
        <a:bodyPr/>
        <a:lstStyle/>
        <a:p>
          <a:endParaRPr lang="uk-UA"/>
        </a:p>
      </dgm:t>
    </dgm:pt>
    <dgm:pt modelId="{2386B503-A70E-41A6-9068-64407C110D08}">
      <dgm:prSet/>
      <dgm:spPr/>
      <dgm:t>
        <a:bodyPr/>
        <a:lstStyle/>
        <a:p>
          <a:pPr rtl="0"/>
          <a:r>
            <a:rPr lang="ru-RU" dirty="0" smtClean="0"/>
            <a:t>особа кандидата</a:t>
          </a:r>
          <a:endParaRPr lang="uk-UA" dirty="0"/>
        </a:p>
      </dgm:t>
    </dgm:pt>
    <dgm:pt modelId="{224DE978-54B3-4DC7-A883-03A5AB3A2E50}" type="parTrans" cxnId="{EA08F497-4786-4F7D-AE2E-7235F853E1DA}">
      <dgm:prSet/>
      <dgm:spPr/>
      <dgm:t>
        <a:bodyPr/>
        <a:lstStyle/>
        <a:p>
          <a:endParaRPr lang="uk-UA"/>
        </a:p>
      </dgm:t>
    </dgm:pt>
    <dgm:pt modelId="{F9BE3566-1CBE-45A0-A099-F7C3DAC12B65}" type="sibTrans" cxnId="{EA08F497-4786-4F7D-AE2E-7235F853E1DA}">
      <dgm:prSet/>
      <dgm:spPr/>
      <dgm:t>
        <a:bodyPr/>
        <a:lstStyle/>
        <a:p>
          <a:endParaRPr lang="uk-UA"/>
        </a:p>
      </dgm:t>
    </dgm:pt>
    <dgm:pt modelId="{FDC0645A-9656-413F-A5CC-FE0DAD86D687}">
      <dgm:prSet/>
      <dgm:spPr/>
      <dgm:t>
        <a:bodyPr/>
        <a:lstStyle/>
        <a:p>
          <a:pPr rtl="0"/>
          <a:r>
            <a:rPr lang="ru-RU" smtClean="0"/>
            <a:t>специфіка моменту</a:t>
          </a:r>
          <a:endParaRPr lang="uk-UA"/>
        </a:p>
      </dgm:t>
    </dgm:pt>
    <dgm:pt modelId="{2940084F-2147-4659-ACA3-6E759A966C9E}" type="parTrans" cxnId="{C9525489-37E1-4865-A0BE-9F413C25C42E}">
      <dgm:prSet/>
      <dgm:spPr/>
      <dgm:t>
        <a:bodyPr/>
        <a:lstStyle/>
        <a:p>
          <a:endParaRPr lang="uk-UA"/>
        </a:p>
      </dgm:t>
    </dgm:pt>
    <dgm:pt modelId="{FC1E0564-66E7-467E-9A16-E903B7F804EE}" type="sibTrans" cxnId="{C9525489-37E1-4865-A0BE-9F413C25C42E}">
      <dgm:prSet/>
      <dgm:spPr/>
      <dgm:t>
        <a:bodyPr/>
        <a:lstStyle/>
        <a:p>
          <a:endParaRPr lang="uk-UA"/>
        </a:p>
      </dgm:t>
    </dgm:pt>
    <dgm:pt modelId="{D3666615-05CC-44B8-A1F5-10636B684AD9}">
      <dgm:prSet/>
      <dgm:spPr/>
      <dgm:t>
        <a:bodyPr/>
        <a:lstStyle/>
        <a:p>
          <a:pPr rtl="0"/>
          <a:r>
            <a:rPr lang="ru-RU" dirty="0" err="1" smtClean="0"/>
            <a:t>стратегія</a:t>
          </a:r>
          <a:r>
            <a:rPr lang="ru-RU" dirty="0" smtClean="0"/>
            <a:t> </a:t>
          </a:r>
          <a:r>
            <a:rPr lang="ru-RU" dirty="0" err="1" smtClean="0"/>
            <a:t>виборчої</a:t>
          </a:r>
          <a:r>
            <a:rPr lang="ru-RU" dirty="0" smtClean="0"/>
            <a:t> </a:t>
          </a:r>
          <a:r>
            <a:rPr lang="ru-RU" dirty="0" err="1" smtClean="0"/>
            <a:t>кампанії</a:t>
          </a:r>
          <a:endParaRPr lang="uk-UA" dirty="0"/>
        </a:p>
      </dgm:t>
    </dgm:pt>
    <dgm:pt modelId="{CB661DAD-F756-479A-ABB7-A564D6A5602A}" type="parTrans" cxnId="{6A6BB1D8-AA30-4973-8A9C-833E8769C9CC}">
      <dgm:prSet/>
      <dgm:spPr/>
      <dgm:t>
        <a:bodyPr/>
        <a:lstStyle/>
        <a:p>
          <a:endParaRPr lang="uk-UA"/>
        </a:p>
      </dgm:t>
    </dgm:pt>
    <dgm:pt modelId="{269E8087-DBFB-485B-8485-747ACFD3EFA7}" type="sibTrans" cxnId="{6A6BB1D8-AA30-4973-8A9C-833E8769C9CC}">
      <dgm:prSet/>
      <dgm:spPr/>
      <dgm:t>
        <a:bodyPr/>
        <a:lstStyle/>
        <a:p>
          <a:endParaRPr lang="uk-UA"/>
        </a:p>
      </dgm:t>
    </dgm:pt>
    <dgm:pt modelId="{94E6711F-86AD-4AE7-B25C-B57918D6FCD7}" type="pres">
      <dgm:prSet presAssocID="{99A95B7B-1499-44C6-A0D8-2CF8BA263C6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E9242F-95F1-4EE0-B324-D1530A1B6509}" type="pres">
      <dgm:prSet presAssocID="{99A95B7B-1499-44C6-A0D8-2CF8BA263C63}" presName="hierFlow" presStyleCnt="0"/>
      <dgm:spPr/>
    </dgm:pt>
    <dgm:pt modelId="{8AC3D1D2-1BA3-4DD9-8B67-CD20D3080413}" type="pres">
      <dgm:prSet presAssocID="{99A95B7B-1499-44C6-A0D8-2CF8BA263C6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9C886E6-05FE-48C4-965B-088FB8FA5899}" type="pres">
      <dgm:prSet presAssocID="{AE403627-A2C9-4B9D-BF69-6F4BAF958B8D}" presName="Name17" presStyleCnt="0"/>
      <dgm:spPr/>
    </dgm:pt>
    <dgm:pt modelId="{D6E40754-C89D-426E-890C-A4783D1F99E3}" type="pres">
      <dgm:prSet presAssocID="{AE403627-A2C9-4B9D-BF69-6F4BAF958B8D}" presName="level1Shap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8B0416C7-0925-431C-8795-E492D3F6058B}" type="pres">
      <dgm:prSet presAssocID="{AE403627-A2C9-4B9D-BF69-6F4BAF958B8D}" presName="hierChild2" presStyleCnt="0"/>
      <dgm:spPr/>
    </dgm:pt>
    <dgm:pt modelId="{CC30F921-BCC5-4BDD-AEAF-0EC14AB3F765}" type="pres">
      <dgm:prSet presAssocID="{224DE978-54B3-4DC7-A883-03A5AB3A2E50}" presName="Name25" presStyleLbl="parChTrans1D2" presStyleIdx="0" presStyleCnt="3"/>
      <dgm:spPr/>
      <dgm:t>
        <a:bodyPr/>
        <a:lstStyle/>
        <a:p>
          <a:endParaRPr lang="en-US"/>
        </a:p>
      </dgm:t>
    </dgm:pt>
    <dgm:pt modelId="{2FF885D4-4B7B-45B1-9F8B-BA388D225B5C}" type="pres">
      <dgm:prSet presAssocID="{224DE978-54B3-4DC7-A883-03A5AB3A2E50}" presName="connTx" presStyleLbl="parChTrans1D2" presStyleIdx="0" presStyleCnt="3"/>
      <dgm:spPr/>
      <dgm:t>
        <a:bodyPr/>
        <a:lstStyle/>
        <a:p>
          <a:endParaRPr lang="en-US"/>
        </a:p>
      </dgm:t>
    </dgm:pt>
    <dgm:pt modelId="{D842D7A5-2D26-4277-9904-991590DBFD6D}" type="pres">
      <dgm:prSet presAssocID="{2386B503-A70E-41A6-9068-64407C110D08}" presName="Name30" presStyleCnt="0"/>
      <dgm:spPr/>
    </dgm:pt>
    <dgm:pt modelId="{BF85A855-5717-4054-9160-DF2B9D93A4BC}" type="pres">
      <dgm:prSet presAssocID="{2386B503-A70E-41A6-9068-64407C110D08}" presName="level2Shape" presStyleLbl="node2" presStyleIdx="0" presStyleCnt="3"/>
      <dgm:spPr/>
      <dgm:t>
        <a:bodyPr/>
        <a:lstStyle/>
        <a:p>
          <a:endParaRPr lang="en-US"/>
        </a:p>
      </dgm:t>
    </dgm:pt>
    <dgm:pt modelId="{69FDB627-8393-4C8B-9D7D-E9477B061AB5}" type="pres">
      <dgm:prSet presAssocID="{2386B503-A70E-41A6-9068-64407C110D08}" presName="hierChild3" presStyleCnt="0"/>
      <dgm:spPr/>
    </dgm:pt>
    <dgm:pt modelId="{C50BE3D2-8442-4B05-B505-017AB14D334D}" type="pres">
      <dgm:prSet presAssocID="{2940084F-2147-4659-ACA3-6E759A966C9E}" presName="Name25" presStyleLbl="parChTrans1D2" presStyleIdx="1" presStyleCnt="3"/>
      <dgm:spPr/>
      <dgm:t>
        <a:bodyPr/>
        <a:lstStyle/>
        <a:p>
          <a:endParaRPr lang="en-US"/>
        </a:p>
      </dgm:t>
    </dgm:pt>
    <dgm:pt modelId="{B304AA4C-00F6-4608-92E0-60981C480599}" type="pres">
      <dgm:prSet presAssocID="{2940084F-2147-4659-ACA3-6E759A966C9E}" presName="connTx" presStyleLbl="parChTrans1D2" presStyleIdx="1" presStyleCnt="3"/>
      <dgm:spPr/>
      <dgm:t>
        <a:bodyPr/>
        <a:lstStyle/>
        <a:p>
          <a:endParaRPr lang="en-US"/>
        </a:p>
      </dgm:t>
    </dgm:pt>
    <dgm:pt modelId="{A36BC333-8FB3-4D88-A1E6-FF5F9D205C89}" type="pres">
      <dgm:prSet presAssocID="{FDC0645A-9656-413F-A5CC-FE0DAD86D687}" presName="Name30" presStyleCnt="0"/>
      <dgm:spPr/>
    </dgm:pt>
    <dgm:pt modelId="{6F5D8A80-8C2C-4035-87FA-8693760ECA20}" type="pres">
      <dgm:prSet presAssocID="{FDC0645A-9656-413F-A5CC-FE0DAD86D687}" presName="level2Shape" presStyleLbl="node2" presStyleIdx="1" presStyleCnt="3"/>
      <dgm:spPr/>
      <dgm:t>
        <a:bodyPr/>
        <a:lstStyle/>
        <a:p>
          <a:endParaRPr lang="en-US"/>
        </a:p>
      </dgm:t>
    </dgm:pt>
    <dgm:pt modelId="{2F3D8AE8-8DFF-4A18-B568-DBFD29C308B8}" type="pres">
      <dgm:prSet presAssocID="{FDC0645A-9656-413F-A5CC-FE0DAD86D687}" presName="hierChild3" presStyleCnt="0"/>
      <dgm:spPr/>
    </dgm:pt>
    <dgm:pt modelId="{F051DC2F-4B4B-4749-87DC-A6C68362544B}" type="pres">
      <dgm:prSet presAssocID="{CB661DAD-F756-479A-ABB7-A564D6A5602A}" presName="Name25" presStyleLbl="parChTrans1D2" presStyleIdx="2" presStyleCnt="3"/>
      <dgm:spPr/>
      <dgm:t>
        <a:bodyPr/>
        <a:lstStyle/>
        <a:p>
          <a:endParaRPr lang="en-US"/>
        </a:p>
      </dgm:t>
    </dgm:pt>
    <dgm:pt modelId="{73DC9839-2818-49A6-B8B9-D0105B053228}" type="pres">
      <dgm:prSet presAssocID="{CB661DAD-F756-479A-ABB7-A564D6A5602A}" presName="connTx" presStyleLbl="parChTrans1D2" presStyleIdx="2" presStyleCnt="3"/>
      <dgm:spPr/>
      <dgm:t>
        <a:bodyPr/>
        <a:lstStyle/>
        <a:p>
          <a:endParaRPr lang="en-US"/>
        </a:p>
      </dgm:t>
    </dgm:pt>
    <dgm:pt modelId="{205BEBCB-AA5F-4B0E-841C-7F704933C37E}" type="pres">
      <dgm:prSet presAssocID="{D3666615-05CC-44B8-A1F5-10636B684AD9}" presName="Name30" presStyleCnt="0"/>
      <dgm:spPr/>
    </dgm:pt>
    <dgm:pt modelId="{CAB95AF5-57E6-4CFA-A9AD-8A3AA0C711F4}" type="pres">
      <dgm:prSet presAssocID="{D3666615-05CC-44B8-A1F5-10636B684AD9}" presName="level2Shape" presStyleLbl="node2" presStyleIdx="2" presStyleCnt="3"/>
      <dgm:spPr/>
      <dgm:t>
        <a:bodyPr/>
        <a:lstStyle/>
        <a:p>
          <a:endParaRPr lang="en-US"/>
        </a:p>
      </dgm:t>
    </dgm:pt>
    <dgm:pt modelId="{0CDD85F1-A8B1-4C41-9640-FA918AFE3D70}" type="pres">
      <dgm:prSet presAssocID="{D3666615-05CC-44B8-A1F5-10636B684AD9}" presName="hierChild3" presStyleCnt="0"/>
      <dgm:spPr/>
    </dgm:pt>
    <dgm:pt modelId="{9F966175-6266-4CBD-9338-39ED1A5631B4}" type="pres">
      <dgm:prSet presAssocID="{99A95B7B-1499-44C6-A0D8-2CF8BA263C63}" presName="bgShapesFlow" presStyleCnt="0"/>
      <dgm:spPr/>
    </dgm:pt>
  </dgm:ptLst>
  <dgm:cxnLst>
    <dgm:cxn modelId="{6A6BB1D8-AA30-4973-8A9C-833E8769C9CC}" srcId="{AE403627-A2C9-4B9D-BF69-6F4BAF958B8D}" destId="{D3666615-05CC-44B8-A1F5-10636B684AD9}" srcOrd="2" destOrd="0" parTransId="{CB661DAD-F756-479A-ABB7-A564D6A5602A}" sibTransId="{269E8087-DBFB-485B-8485-747ACFD3EFA7}"/>
    <dgm:cxn modelId="{1B67A0AC-3C65-482A-90CA-36BDFCD20931}" type="presOf" srcId="{AE403627-A2C9-4B9D-BF69-6F4BAF958B8D}" destId="{D6E40754-C89D-426E-890C-A4783D1F99E3}" srcOrd="0" destOrd="0" presId="urn:microsoft.com/office/officeart/2005/8/layout/hierarchy5"/>
    <dgm:cxn modelId="{0186EBFC-51DA-4108-8E44-E5CF3C1FFB1E}" type="presOf" srcId="{2940084F-2147-4659-ACA3-6E759A966C9E}" destId="{B304AA4C-00F6-4608-92E0-60981C480599}" srcOrd="1" destOrd="0" presId="urn:microsoft.com/office/officeart/2005/8/layout/hierarchy5"/>
    <dgm:cxn modelId="{DCCE0489-48DB-476C-9FD9-C52C28BF73EB}" type="presOf" srcId="{224DE978-54B3-4DC7-A883-03A5AB3A2E50}" destId="{CC30F921-BCC5-4BDD-AEAF-0EC14AB3F765}" srcOrd="0" destOrd="0" presId="urn:microsoft.com/office/officeart/2005/8/layout/hierarchy5"/>
    <dgm:cxn modelId="{B8DE5D32-D119-416E-98D9-C3B354354324}" type="presOf" srcId="{224DE978-54B3-4DC7-A883-03A5AB3A2E50}" destId="{2FF885D4-4B7B-45B1-9F8B-BA388D225B5C}" srcOrd="1" destOrd="0" presId="urn:microsoft.com/office/officeart/2005/8/layout/hierarchy5"/>
    <dgm:cxn modelId="{88BD9C62-DDFF-4403-9A89-D67F3FC4EFF8}" type="presOf" srcId="{2940084F-2147-4659-ACA3-6E759A966C9E}" destId="{C50BE3D2-8442-4B05-B505-017AB14D334D}" srcOrd="0" destOrd="0" presId="urn:microsoft.com/office/officeart/2005/8/layout/hierarchy5"/>
    <dgm:cxn modelId="{9866BF55-3D90-4176-9412-9DC3399C6261}" type="presOf" srcId="{99A95B7B-1499-44C6-A0D8-2CF8BA263C63}" destId="{94E6711F-86AD-4AE7-B25C-B57918D6FCD7}" srcOrd="0" destOrd="0" presId="urn:microsoft.com/office/officeart/2005/8/layout/hierarchy5"/>
    <dgm:cxn modelId="{EA08F497-4786-4F7D-AE2E-7235F853E1DA}" srcId="{AE403627-A2C9-4B9D-BF69-6F4BAF958B8D}" destId="{2386B503-A70E-41A6-9068-64407C110D08}" srcOrd="0" destOrd="0" parTransId="{224DE978-54B3-4DC7-A883-03A5AB3A2E50}" sibTransId="{F9BE3566-1CBE-45A0-A099-F7C3DAC12B65}"/>
    <dgm:cxn modelId="{F55CB09C-FDD4-4824-97B5-4DC9F74D0982}" type="presOf" srcId="{FDC0645A-9656-413F-A5CC-FE0DAD86D687}" destId="{6F5D8A80-8C2C-4035-87FA-8693760ECA20}" srcOrd="0" destOrd="0" presId="urn:microsoft.com/office/officeart/2005/8/layout/hierarchy5"/>
    <dgm:cxn modelId="{8E1CAFE7-E89A-45B9-A230-FD89E3D15BA6}" type="presOf" srcId="{CB661DAD-F756-479A-ABB7-A564D6A5602A}" destId="{F051DC2F-4B4B-4749-87DC-A6C68362544B}" srcOrd="0" destOrd="0" presId="urn:microsoft.com/office/officeart/2005/8/layout/hierarchy5"/>
    <dgm:cxn modelId="{C9525489-37E1-4865-A0BE-9F413C25C42E}" srcId="{AE403627-A2C9-4B9D-BF69-6F4BAF958B8D}" destId="{FDC0645A-9656-413F-A5CC-FE0DAD86D687}" srcOrd="1" destOrd="0" parTransId="{2940084F-2147-4659-ACA3-6E759A966C9E}" sibTransId="{FC1E0564-66E7-467E-9A16-E903B7F804EE}"/>
    <dgm:cxn modelId="{D191DD60-9D29-45DC-B55C-D5372A6F5DC5}" type="presOf" srcId="{2386B503-A70E-41A6-9068-64407C110D08}" destId="{BF85A855-5717-4054-9160-DF2B9D93A4BC}" srcOrd="0" destOrd="0" presId="urn:microsoft.com/office/officeart/2005/8/layout/hierarchy5"/>
    <dgm:cxn modelId="{ECA09393-5AC5-41FE-BC8F-CD588BAD137B}" type="presOf" srcId="{D3666615-05CC-44B8-A1F5-10636B684AD9}" destId="{CAB95AF5-57E6-4CFA-A9AD-8A3AA0C711F4}" srcOrd="0" destOrd="0" presId="urn:microsoft.com/office/officeart/2005/8/layout/hierarchy5"/>
    <dgm:cxn modelId="{2F1BAD7C-7586-43E7-8BBD-914DA77D3C5B}" type="presOf" srcId="{CB661DAD-F756-479A-ABB7-A564D6A5602A}" destId="{73DC9839-2818-49A6-B8B9-D0105B053228}" srcOrd="1" destOrd="0" presId="urn:microsoft.com/office/officeart/2005/8/layout/hierarchy5"/>
    <dgm:cxn modelId="{045DEF06-61DC-4505-B0F1-6CFAF6F416A5}" srcId="{99A95B7B-1499-44C6-A0D8-2CF8BA263C63}" destId="{AE403627-A2C9-4B9D-BF69-6F4BAF958B8D}" srcOrd="0" destOrd="0" parTransId="{4F163718-C0E7-4EF9-B426-9B57B4E55B91}" sibTransId="{EB701437-5C2C-401F-A46D-D4017C10321A}"/>
    <dgm:cxn modelId="{32942FF5-E129-4BE2-BBA5-0D7B71537A2B}" type="presParOf" srcId="{94E6711F-86AD-4AE7-B25C-B57918D6FCD7}" destId="{E1E9242F-95F1-4EE0-B324-D1530A1B6509}" srcOrd="0" destOrd="0" presId="urn:microsoft.com/office/officeart/2005/8/layout/hierarchy5"/>
    <dgm:cxn modelId="{7776CC3D-EB9C-4D01-B0E3-D56BFEBC2716}" type="presParOf" srcId="{E1E9242F-95F1-4EE0-B324-D1530A1B6509}" destId="{8AC3D1D2-1BA3-4DD9-8B67-CD20D3080413}" srcOrd="0" destOrd="0" presId="urn:microsoft.com/office/officeart/2005/8/layout/hierarchy5"/>
    <dgm:cxn modelId="{6661800C-D192-41BF-86A2-96DAAFD04A8E}" type="presParOf" srcId="{8AC3D1D2-1BA3-4DD9-8B67-CD20D3080413}" destId="{49C886E6-05FE-48C4-965B-088FB8FA5899}" srcOrd="0" destOrd="0" presId="urn:microsoft.com/office/officeart/2005/8/layout/hierarchy5"/>
    <dgm:cxn modelId="{56B56099-84D7-4EAC-969C-A534D863AF50}" type="presParOf" srcId="{49C886E6-05FE-48C4-965B-088FB8FA5899}" destId="{D6E40754-C89D-426E-890C-A4783D1F99E3}" srcOrd="0" destOrd="0" presId="urn:microsoft.com/office/officeart/2005/8/layout/hierarchy5"/>
    <dgm:cxn modelId="{740A1B31-A1D2-46F3-A789-5DFCD5803F58}" type="presParOf" srcId="{49C886E6-05FE-48C4-965B-088FB8FA5899}" destId="{8B0416C7-0925-431C-8795-E492D3F6058B}" srcOrd="1" destOrd="0" presId="urn:microsoft.com/office/officeart/2005/8/layout/hierarchy5"/>
    <dgm:cxn modelId="{3C69C131-74D6-44AA-AAD1-819DBF09C359}" type="presParOf" srcId="{8B0416C7-0925-431C-8795-E492D3F6058B}" destId="{CC30F921-BCC5-4BDD-AEAF-0EC14AB3F765}" srcOrd="0" destOrd="0" presId="urn:microsoft.com/office/officeart/2005/8/layout/hierarchy5"/>
    <dgm:cxn modelId="{5EB6F85E-19D9-4CEC-8C8D-E7053E1A8F2C}" type="presParOf" srcId="{CC30F921-BCC5-4BDD-AEAF-0EC14AB3F765}" destId="{2FF885D4-4B7B-45B1-9F8B-BA388D225B5C}" srcOrd="0" destOrd="0" presId="urn:microsoft.com/office/officeart/2005/8/layout/hierarchy5"/>
    <dgm:cxn modelId="{5C3A5063-F3CC-4D19-B8C4-09BFB370BCCB}" type="presParOf" srcId="{8B0416C7-0925-431C-8795-E492D3F6058B}" destId="{D842D7A5-2D26-4277-9904-991590DBFD6D}" srcOrd="1" destOrd="0" presId="urn:microsoft.com/office/officeart/2005/8/layout/hierarchy5"/>
    <dgm:cxn modelId="{8CC7FFAB-300F-4B28-BE54-95B6DEE7A402}" type="presParOf" srcId="{D842D7A5-2D26-4277-9904-991590DBFD6D}" destId="{BF85A855-5717-4054-9160-DF2B9D93A4BC}" srcOrd="0" destOrd="0" presId="urn:microsoft.com/office/officeart/2005/8/layout/hierarchy5"/>
    <dgm:cxn modelId="{0188AF13-3872-4387-A9C8-372A4C691FF6}" type="presParOf" srcId="{D842D7A5-2D26-4277-9904-991590DBFD6D}" destId="{69FDB627-8393-4C8B-9D7D-E9477B061AB5}" srcOrd="1" destOrd="0" presId="urn:microsoft.com/office/officeart/2005/8/layout/hierarchy5"/>
    <dgm:cxn modelId="{49C20072-06BF-4EF1-B274-1C2B0199FAB5}" type="presParOf" srcId="{8B0416C7-0925-431C-8795-E492D3F6058B}" destId="{C50BE3D2-8442-4B05-B505-017AB14D334D}" srcOrd="2" destOrd="0" presId="urn:microsoft.com/office/officeart/2005/8/layout/hierarchy5"/>
    <dgm:cxn modelId="{E81CC724-2A72-4680-A41E-E0DB1ABA73BA}" type="presParOf" srcId="{C50BE3D2-8442-4B05-B505-017AB14D334D}" destId="{B304AA4C-00F6-4608-92E0-60981C480599}" srcOrd="0" destOrd="0" presId="urn:microsoft.com/office/officeart/2005/8/layout/hierarchy5"/>
    <dgm:cxn modelId="{987C3D56-01DF-4B05-8E1C-ABE077EEEAA5}" type="presParOf" srcId="{8B0416C7-0925-431C-8795-E492D3F6058B}" destId="{A36BC333-8FB3-4D88-A1E6-FF5F9D205C89}" srcOrd="3" destOrd="0" presId="urn:microsoft.com/office/officeart/2005/8/layout/hierarchy5"/>
    <dgm:cxn modelId="{0A5681FB-0130-460E-8EC2-2E78D87244B4}" type="presParOf" srcId="{A36BC333-8FB3-4D88-A1E6-FF5F9D205C89}" destId="{6F5D8A80-8C2C-4035-87FA-8693760ECA20}" srcOrd="0" destOrd="0" presId="urn:microsoft.com/office/officeart/2005/8/layout/hierarchy5"/>
    <dgm:cxn modelId="{FE87CF12-4243-46B4-8FA1-9EDC862F7DD7}" type="presParOf" srcId="{A36BC333-8FB3-4D88-A1E6-FF5F9D205C89}" destId="{2F3D8AE8-8DFF-4A18-B568-DBFD29C308B8}" srcOrd="1" destOrd="0" presId="urn:microsoft.com/office/officeart/2005/8/layout/hierarchy5"/>
    <dgm:cxn modelId="{CF240420-A271-4A02-8952-A1558D1AD053}" type="presParOf" srcId="{8B0416C7-0925-431C-8795-E492D3F6058B}" destId="{F051DC2F-4B4B-4749-87DC-A6C68362544B}" srcOrd="4" destOrd="0" presId="urn:microsoft.com/office/officeart/2005/8/layout/hierarchy5"/>
    <dgm:cxn modelId="{1A448D84-2F7E-4ED1-B4D1-0B8F59F33677}" type="presParOf" srcId="{F051DC2F-4B4B-4749-87DC-A6C68362544B}" destId="{73DC9839-2818-49A6-B8B9-D0105B053228}" srcOrd="0" destOrd="0" presId="urn:microsoft.com/office/officeart/2005/8/layout/hierarchy5"/>
    <dgm:cxn modelId="{30C6E64B-F5BE-43F0-B306-9A13DAFDA504}" type="presParOf" srcId="{8B0416C7-0925-431C-8795-E492D3F6058B}" destId="{205BEBCB-AA5F-4B0E-841C-7F704933C37E}" srcOrd="5" destOrd="0" presId="urn:microsoft.com/office/officeart/2005/8/layout/hierarchy5"/>
    <dgm:cxn modelId="{FF51E4F0-7B93-4396-9C21-02F18B67A989}" type="presParOf" srcId="{205BEBCB-AA5F-4B0E-841C-7F704933C37E}" destId="{CAB95AF5-57E6-4CFA-A9AD-8A3AA0C711F4}" srcOrd="0" destOrd="0" presId="urn:microsoft.com/office/officeart/2005/8/layout/hierarchy5"/>
    <dgm:cxn modelId="{59962628-3F49-404F-A902-6CC37CC7D075}" type="presParOf" srcId="{205BEBCB-AA5F-4B0E-841C-7F704933C37E}" destId="{0CDD85F1-A8B1-4C41-9640-FA918AFE3D70}" srcOrd="1" destOrd="0" presId="urn:microsoft.com/office/officeart/2005/8/layout/hierarchy5"/>
    <dgm:cxn modelId="{33736720-460A-406F-A6B3-CFE2BD00CCBB}" type="presParOf" srcId="{94E6711F-86AD-4AE7-B25C-B57918D6FCD7}" destId="{9F966175-6266-4CBD-9338-39ED1A5631B4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FA69B3-714B-4747-A89A-04DA7FD5CEBC}" type="doc">
      <dgm:prSet loTypeId="urn:microsoft.com/office/officeart/2008/layout/PictureAccentLis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uk-UA"/>
        </a:p>
      </dgm:t>
    </dgm:pt>
    <dgm:pt modelId="{FC17AFA8-5232-466C-944E-647710408F52}">
      <dgm:prSet/>
      <dgm:spPr/>
      <dgm:t>
        <a:bodyPr/>
        <a:lstStyle/>
        <a:p>
          <a:pPr rtl="0"/>
          <a:r>
            <a:rPr lang="ru-RU" b="1" i="1" dirty="0" err="1" smtClean="0"/>
            <a:t>Залежно</a:t>
          </a:r>
          <a:r>
            <a:rPr lang="ru-RU" b="1" i="1" dirty="0" smtClean="0"/>
            <a:t> </a:t>
          </a:r>
          <a:r>
            <a:rPr lang="ru-RU" b="1" i="1" dirty="0" err="1" smtClean="0"/>
            <a:t>від</a:t>
          </a:r>
          <a:r>
            <a:rPr lang="ru-RU" b="1" i="1" dirty="0" smtClean="0"/>
            <a:t> </a:t>
          </a:r>
          <a:r>
            <a:rPr lang="ru-RU" b="1" i="1" dirty="0" err="1" smtClean="0"/>
            <a:t>рівня</a:t>
          </a:r>
          <a:r>
            <a:rPr lang="ru-RU" b="1" i="1" dirty="0" smtClean="0"/>
            <a:t> </a:t>
          </a:r>
          <a:r>
            <a:rPr lang="ru-RU" b="1" i="1" dirty="0" err="1" smtClean="0"/>
            <a:t>представницької</a:t>
          </a:r>
          <a:r>
            <a:rPr lang="ru-RU" b="1" i="1" dirty="0" smtClean="0"/>
            <a:t> </a:t>
          </a:r>
          <a:r>
            <a:rPr lang="ru-RU" b="1" i="1" dirty="0" err="1" smtClean="0"/>
            <a:t>влади</a:t>
          </a:r>
          <a:r>
            <a:rPr lang="ru-RU" dirty="0" smtClean="0"/>
            <a:t>, яку </a:t>
          </a:r>
          <a:r>
            <a:rPr lang="ru-RU" dirty="0" err="1" smtClean="0"/>
            <a:t>обирають</a:t>
          </a:r>
          <a:r>
            <a:rPr lang="ru-RU" dirty="0" smtClean="0"/>
            <a:t>, </a:t>
          </a:r>
          <a:r>
            <a:rPr lang="ru-RU" dirty="0" err="1" smtClean="0"/>
            <a:t>виділяють</a:t>
          </a:r>
          <a:r>
            <a:rPr lang="ru-RU" dirty="0" smtClean="0"/>
            <a:t> </a:t>
          </a:r>
          <a:endParaRPr lang="uk-UA" dirty="0"/>
        </a:p>
      </dgm:t>
    </dgm:pt>
    <dgm:pt modelId="{FF05BF72-641A-4798-8EE3-EF58B84DD748}" type="parTrans" cxnId="{58F5CE84-F69B-4CC0-9A15-B2162FDCD52E}">
      <dgm:prSet/>
      <dgm:spPr/>
      <dgm:t>
        <a:bodyPr/>
        <a:lstStyle/>
        <a:p>
          <a:endParaRPr lang="uk-UA"/>
        </a:p>
      </dgm:t>
    </dgm:pt>
    <dgm:pt modelId="{7AAEB7A1-B000-4043-9600-8CDED37DA055}" type="sibTrans" cxnId="{58F5CE84-F69B-4CC0-9A15-B2162FDCD52E}">
      <dgm:prSet/>
      <dgm:spPr/>
      <dgm:t>
        <a:bodyPr/>
        <a:lstStyle/>
        <a:p>
          <a:endParaRPr lang="uk-UA"/>
        </a:p>
      </dgm:t>
    </dgm:pt>
    <dgm:pt modelId="{9D87A14D-5626-46CD-9413-C9F180D2D5A3}">
      <dgm:prSet/>
      <dgm:spPr/>
      <dgm:t>
        <a:bodyPr/>
        <a:lstStyle/>
        <a:p>
          <a:pPr rtl="0"/>
          <a:r>
            <a:rPr lang="ru-RU" smtClean="0"/>
            <a:t>Президентську</a:t>
          </a:r>
          <a:endParaRPr lang="uk-UA"/>
        </a:p>
      </dgm:t>
    </dgm:pt>
    <dgm:pt modelId="{A70F9050-FCB6-4191-8D53-30FC80BDFDB8}" type="parTrans" cxnId="{D83550D1-6E02-4CF7-A38D-D706EFBBA2DA}">
      <dgm:prSet/>
      <dgm:spPr/>
      <dgm:t>
        <a:bodyPr/>
        <a:lstStyle/>
        <a:p>
          <a:endParaRPr lang="uk-UA"/>
        </a:p>
      </dgm:t>
    </dgm:pt>
    <dgm:pt modelId="{E0DCDFCD-2ECF-488D-96FA-1CFB02DE3C08}" type="sibTrans" cxnId="{D83550D1-6E02-4CF7-A38D-D706EFBBA2DA}">
      <dgm:prSet/>
      <dgm:spPr/>
      <dgm:t>
        <a:bodyPr/>
        <a:lstStyle/>
        <a:p>
          <a:endParaRPr lang="uk-UA"/>
        </a:p>
      </dgm:t>
    </dgm:pt>
    <dgm:pt modelId="{7B739192-1989-4708-8454-4C4BC578ED7F}">
      <dgm:prSet/>
      <dgm:spPr/>
      <dgm:t>
        <a:bodyPr/>
        <a:lstStyle/>
        <a:p>
          <a:pPr rtl="0"/>
          <a:r>
            <a:rPr lang="ru-RU" dirty="0" err="1" smtClean="0"/>
            <a:t>Парламентську</a:t>
          </a:r>
          <a:r>
            <a:rPr lang="ru-RU" dirty="0" smtClean="0"/>
            <a:t> </a:t>
          </a:r>
          <a:endParaRPr lang="uk-UA" dirty="0"/>
        </a:p>
      </dgm:t>
    </dgm:pt>
    <dgm:pt modelId="{53EBFEB1-3941-4607-97F9-4B36ECD63BE0}" type="parTrans" cxnId="{DA5C1161-90C1-47DB-A8E8-09612FFE67A0}">
      <dgm:prSet/>
      <dgm:spPr/>
      <dgm:t>
        <a:bodyPr/>
        <a:lstStyle/>
        <a:p>
          <a:endParaRPr lang="uk-UA"/>
        </a:p>
      </dgm:t>
    </dgm:pt>
    <dgm:pt modelId="{69331A3A-34F8-43C9-8E03-91AD6597590F}" type="sibTrans" cxnId="{DA5C1161-90C1-47DB-A8E8-09612FFE67A0}">
      <dgm:prSet/>
      <dgm:spPr/>
      <dgm:t>
        <a:bodyPr/>
        <a:lstStyle/>
        <a:p>
          <a:endParaRPr lang="uk-UA"/>
        </a:p>
      </dgm:t>
    </dgm:pt>
    <dgm:pt modelId="{FCA8B0FC-CBCC-4354-931E-C2BC864B82AB}">
      <dgm:prSet/>
      <dgm:spPr/>
      <dgm:t>
        <a:bodyPr/>
        <a:lstStyle/>
        <a:p>
          <a:pPr rtl="0"/>
          <a:r>
            <a:rPr lang="ru-RU" dirty="0" err="1" smtClean="0"/>
            <a:t>Місцеві</a:t>
          </a:r>
          <a:r>
            <a:rPr lang="ru-RU" dirty="0" smtClean="0"/>
            <a:t> </a:t>
          </a:r>
          <a:r>
            <a:rPr lang="ru-RU" dirty="0" err="1" smtClean="0"/>
            <a:t>виборчі</a:t>
          </a:r>
          <a:r>
            <a:rPr lang="ru-RU" dirty="0" smtClean="0"/>
            <a:t> </a:t>
          </a:r>
          <a:r>
            <a:rPr lang="ru-RU" dirty="0" err="1" smtClean="0"/>
            <a:t>кампанії</a:t>
          </a:r>
          <a:r>
            <a:rPr lang="ru-RU" dirty="0" smtClean="0"/>
            <a:t> </a:t>
          </a:r>
          <a:endParaRPr lang="uk-UA" dirty="0"/>
        </a:p>
      </dgm:t>
    </dgm:pt>
    <dgm:pt modelId="{A7694E84-0E61-499B-A6A7-75CCE43DA490}" type="parTrans" cxnId="{C39A06E6-C211-4BE5-9B75-18973E3B3AD0}">
      <dgm:prSet/>
      <dgm:spPr/>
      <dgm:t>
        <a:bodyPr/>
        <a:lstStyle/>
        <a:p>
          <a:endParaRPr lang="uk-UA"/>
        </a:p>
      </dgm:t>
    </dgm:pt>
    <dgm:pt modelId="{5D05DEB0-A354-407B-A484-C0C089EFCC22}" type="sibTrans" cxnId="{C39A06E6-C211-4BE5-9B75-18973E3B3AD0}">
      <dgm:prSet/>
      <dgm:spPr/>
      <dgm:t>
        <a:bodyPr/>
        <a:lstStyle/>
        <a:p>
          <a:endParaRPr lang="uk-UA"/>
        </a:p>
      </dgm:t>
    </dgm:pt>
    <dgm:pt modelId="{1517108E-BE25-4B06-8079-508FCDA1D63E}" type="pres">
      <dgm:prSet presAssocID="{7EFA69B3-714B-4747-A89A-04DA7FD5CEBC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6DC470D-19C6-4343-9DF9-03F92228D505}" type="pres">
      <dgm:prSet presAssocID="{FC17AFA8-5232-466C-944E-647710408F52}" presName="root" presStyleCnt="0">
        <dgm:presLayoutVars>
          <dgm:chMax/>
          <dgm:chPref val="4"/>
        </dgm:presLayoutVars>
      </dgm:prSet>
      <dgm:spPr/>
    </dgm:pt>
    <dgm:pt modelId="{57ECFA1A-BDE1-4929-AFAF-FD7296C1F267}" type="pres">
      <dgm:prSet presAssocID="{FC17AFA8-5232-466C-944E-647710408F52}" presName="rootComposite" presStyleCnt="0">
        <dgm:presLayoutVars/>
      </dgm:prSet>
      <dgm:spPr/>
    </dgm:pt>
    <dgm:pt modelId="{E4C45725-E516-4BD9-93A6-B75C7FB16AD8}" type="pres">
      <dgm:prSet presAssocID="{FC17AFA8-5232-466C-944E-647710408F52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9BF4CB00-24A6-4B92-9EFF-79E392AB712B}" type="pres">
      <dgm:prSet presAssocID="{FC17AFA8-5232-466C-944E-647710408F52}" presName="childShape" presStyleCnt="0">
        <dgm:presLayoutVars>
          <dgm:chMax val="0"/>
          <dgm:chPref val="0"/>
        </dgm:presLayoutVars>
      </dgm:prSet>
      <dgm:spPr/>
    </dgm:pt>
    <dgm:pt modelId="{5F94936F-0601-41AA-A019-01C7DAB22ED6}" type="pres">
      <dgm:prSet presAssocID="{9D87A14D-5626-46CD-9413-C9F180D2D5A3}" presName="childComposite" presStyleCnt="0">
        <dgm:presLayoutVars>
          <dgm:chMax val="0"/>
          <dgm:chPref val="0"/>
        </dgm:presLayoutVars>
      </dgm:prSet>
      <dgm:spPr/>
    </dgm:pt>
    <dgm:pt modelId="{3A3229B5-AEAA-43B2-ADC8-12856D50AC42}" type="pres">
      <dgm:prSet presAssocID="{9D87A14D-5626-46CD-9413-C9F180D2D5A3}" presName="Imag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A105FBC-C68C-45EA-B9D1-CA200401571D}" type="pres">
      <dgm:prSet presAssocID="{9D87A14D-5626-46CD-9413-C9F180D2D5A3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F9E85F-5BD8-442F-BA82-314527EEB5A2}" type="pres">
      <dgm:prSet presAssocID="{7B739192-1989-4708-8454-4C4BC578ED7F}" presName="childComposite" presStyleCnt="0">
        <dgm:presLayoutVars>
          <dgm:chMax val="0"/>
          <dgm:chPref val="0"/>
        </dgm:presLayoutVars>
      </dgm:prSet>
      <dgm:spPr/>
    </dgm:pt>
    <dgm:pt modelId="{A400065E-D562-4B42-B227-BF97662AB141}" type="pres">
      <dgm:prSet presAssocID="{7B739192-1989-4708-8454-4C4BC578ED7F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US"/>
        </a:p>
      </dgm:t>
    </dgm:pt>
    <dgm:pt modelId="{2E127214-52E7-4CCF-8DD0-6DB5A973CED1}" type="pres">
      <dgm:prSet presAssocID="{7B739192-1989-4708-8454-4C4BC578ED7F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DFF0C-DA50-45A2-8D79-D40CAF6C11D2}" type="pres">
      <dgm:prSet presAssocID="{FCA8B0FC-CBCC-4354-931E-C2BC864B82AB}" presName="childComposite" presStyleCnt="0">
        <dgm:presLayoutVars>
          <dgm:chMax val="0"/>
          <dgm:chPref val="0"/>
        </dgm:presLayoutVars>
      </dgm:prSet>
      <dgm:spPr/>
    </dgm:pt>
    <dgm:pt modelId="{07DFE1A0-76CA-4090-822A-EBF1D547BAEF}" type="pres">
      <dgm:prSet presAssocID="{FCA8B0FC-CBCC-4354-931E-C2BC864B82AB}" presName="Image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2FB389DD-105E-421F-AA4C-33E52FB6DF3E}" type="pres">
      <dgm:prSet presAssocID="{FCA8B0FC-CBCC-4354-931E-C2BC864B82AB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C39A06E6-C211-4BE5-9B75-18973E3B3AD0}" srcId="{FC17AFA8-5232-466C-944E-647710408F52}" destId="{FCA8B0FC-CBCC-4354-931E-C2BC864B82AB}" srcOrd="2" destOrd="0" parTransId="{A7694E84-0E61-499B-A6A7-75CCE43DA490}" sibTransId="{5D05DEB0-A354-407B-A484-C0C089EFCC22}"/>
    <dgm:cxn modelId="{273BCEA3-0559-4068-806F-926F72885F3A}" type="presOf" srcId="{7B739192-1989-4708-8454-4C4BC578ED7F}" destId="{2E127214-52E7-4CCF-8DD0-6DB5A973CED1}" srcOrd="0" destOrd="0" presId="urn:microsoft.com/office/officeart/2008/layout/PictureAccentList"/>
    <dgm:cxn modelId="{DA5C1161-90C1-47DB-A8E8-09612FFE67A0}" srcId="{FC17AFA8-5232-466C-944E-647710408F52}" destId="{7B739192-1989-4708-8454-4C4BC578ED7F}" srcOrd="1" destOrd="0" parTransId="{53EBFEB1-3941-4607-97F9-4B36ECD63BE0}" sibTransId="{69331A3A-34F8-43C9-8E03-91AD6597590F}"/>
    <dgm:cxn modelId="{5FC26DBE-557F-44E3-B199-51DAC9AA49DB}" type="presOf" srcId="{FCA8B0FC-CBCC-4354-931E-C2BC864B82AB}" destId="{2FB389DD-105E-421F-AA4C-33E52FB6DF3E}" srcOrd="0" destOrd="0" presId="urn:microsoft.com/office/officeart/2008/layout/PictureAccentList"/>
    <dgm:cxn modelId="{A2937245-F71F-4B34-B076-D9781A9F711C}" type="presOf" srcId="{7EFA69B3-714B-4747-A89A-04DA7FD5CEBC}" destId="{1517108E-BE25-4B06-8079-508FCDA1D63E}" srcOrd="0" destOrd="0" presId="urn:microsoft.com/office/officeart/2008/layout/PictureAccentList"/>
    <dgm:cxn modelId="{2ECAB27D-135A-4DDE-BBF9-37284628B97B}" type="presOf" srcId="{9D87A14D-5626-46CD-9413-C9F180D2D5A3}" destId="{BA105FBC-C68C-45EA-B9D1-CA200401571D}" srcOrd="0" destOrd="0" presId="urn:microsoft.com/office/officeart/2008/layout/PictureAccentList"/>
    <dgm:cxn modelId="{D83550D1-6E02-4CF7-A38D-D706EFBBA2DA}" srcId="{FC17AFA8-5232-466C-944E-647710408F52}" destId="{9D87A14D-5626-46CD-9413-C9F180D2D5A3}" srcOrd="0" destOrd="0" parTransId="{A70F9050-FCB6-4191-8D53-30FC80BDFDB8}" sibTransId="{E0DCDFCD-2ECF-488D-96FA-1CFB02DE3C08}"/>
    <dgm:cxn modelId="{58F5CE84-F69B-4CC0-9A15-B2162FDCD52E}" srcId="{7EFA69B3-714B-4747-A89A-04DA7FD5CEBC}" destId="{FC17AFA8-5232-466C-944E-647710408F52}" srcOrd="0" destOrd="0" parTransId="{FF05BF72-641A-4798-8EE3-EF58B84DD748}" sibTransId="{7AAEB7A1-B000-4043-9600-8CDED37DA055}"/>
    <dgm:cxn modelId="{F33C9617-42BA-43E7-B60E-57C529B0BAC2}" type="presOf" srcId="{FC17AFA8-5232-466C-944E-647710408F52}" destId="{E4C45725-E516-4BD9-93A6-B75C7FB16AD8}" srcOrd="0" destOrd="0" presId="urn:microsoft.com/office/officeart/2008/layout/PictureAccentList"/>
    <dgm:cxn modelId="{4EE97066-8F94-479D-94CE-251881D20286}" type="presParOf" srcId="{1517108E-BE25-4B06-8079-508FCDA1D63E}" destId="{06DC470D-19C6-4343-9DF9-03F92228D505}" srcOrd="0" destOrd="0" presId="urn:microsoft.com/office/officeart/2008/layout/PictureAccentList"/>
    <dgm:cxn modelId="{EAE77685-12A3-4BBE-806A-A30F32495070}" type="presParOf" srcId="{06DC470D-19C6-4343-9DF9-03F92228D505}" destId="{57ECFA1A-BDE1-4929-AFAF-FD7296C1F267}" srcOrd="0" destOrd="0" presId="urn:microsoft.com/office/officeart/2008/layout/PictureAccentList"/>
    <dgm:cxn modelId="{17D06AF7-5E95-4039-8500-C1BC50D04F66}" type="presParOf" srcId="{57ECFA1A-BDE1-4929-AFAF-FD7296C1F267}" destId="{E4C45725-E516-4BD9-93A6-B75C7FB16AD8}" srcOrd="0" destOrd="0" presId="urn:microsoft.com/office/officeart/2008/layout/PictureAccentList"/>
    <dgm:cxn modelId="{E9D41411-C9FB-4982-A0E1-3EB0B2BB65ED}" type="presParOf" srcId="{06DC470D-19C6-4343-9DF9-03F92228D505}" destId="{9BF4CB00-24A6-4B92-9EFF-79E392AB712B}" srcOrd="1" destOrd="0" presId="urn:microsoft.com/office/officeart/2008/layout/PictureAccentList"/>
    <dgm:cxn modelId="{B9A0B055-BA98-4FB4-A26A-5E1F4D43B9B1}" type="presParOf" srcId="{9BF4CB00-24A6-4B92-9EFF-79E392AB712B}" destId="{5F94936F-0601-41AA-A019-01C7DAB22ED6}" srcOrd="0" destOrd="0" presId="urn:microsoft.com/office/officeart/2008/layout/PictureAccentList"/>
    <dgm:cxn modelId="{F5DAABD9-ED41-49E5-866C-59AB938362FF}" type="presParOf" srcId="{5F94936F-0601-41AA-A019-01C7DAB22ED6}" destId="{3A3229B5-AEAA-43B2-ADC8-12856D50AC42}" srcOrd="0" destOrd="0" presId="urn:microsoft.com/office/officeart/2008/layout/PictureAccentList"/>
    <dgm:cxn modelId="{7751AD0D-E8AF-4970-A81F-0AA1E850414E}" type="presParOf" srcId="{5F94936F-0601-41AA-A019-01C7DAB22ED6}" destId="{BA105FBC-C68C-45EA-B9D1-CA200401571D}" srcOrd="1" destOrd="0" presId="urn:microsoft.com/office/officeart/2008/layout/PictureAccentList"/>
    <dgm:cxn modelId="{83F00DB7-4C84-4C5F-AE18-3C7FEEC66D9C}" type="presParOf" srcId="{9BF4CB00-24A6-4B92-9EFF-79E392AB712B}" destId="{FCF9E85F-5BD8-442F-BA82-314527EEB5A2}" srcOrd="1" destOrd="0" presId="urn:microsoft.com/office/officeart/2008/layout/PictureAccentList"/>
    <dgm:cxn modelId="{EF10DC71-796F-4932-BEED-78CF4684F998}" type="presParOf" srcId="{FCF9E85F-5BD8-442F-BA82-314527EEB5A2}" destId="{A400065E-D562-4B42-B227-BF97662AB141}" srcOrd="0" destOrd="0" presId="urn:microsoft.com/office/officeart/2008/layout/PictureAccentList"/>
    <dgm:cxn modelId="{FB14C3C7-C6D6-4B00-AE5F-DAFBB3943E9C}" type="presParOf" srcId="{FCF9E85F-5BD8-442F-BA82-314527EEB5A2}" destId="{2E127214-52E7-4CCF-8DD0-6DB5A973CED1}" srcOrd="1" destOrd="0" presId="urn:microsoft.com/office/officeart/2008/layout/PictureAccentList"/>
    <dgm:cxn modelId="{8B0B5A1C-77B4-4CDF-9156-3E53237997DA}" type="presParOf" srcId="{9BF4CB00-24A6-4B92-9EFF-79E392AB712B}" destId="{6CADFF0C-DA50-45A2-8D79-D40CAF6C11D2}" srcOrd="2" destOrd="0" presId="urn:microsoft.com/office/officeart/2008/layout/PictureAccentList"/>
    <dgm:cxn modelId="{32A75050-6E17-4773-B677-8286E26B96D0}" type="presParOf" srcId="{6CADFF0C-DA50-45A2-8D79-D40CAF6C11D2}" destId="{07DFE1A0-76CA-4090-822A-EBF1D547BAEF}" srcOrd="0" destOrd="0" presId="urn:microsoft.com/office/officeart/2008/layout/PictureAccentList"/>
    <dgm:cxn modelId="{5D1C87EC-2286-40E0-8AFA-D008667B2A93}" type="presParOf" srcId="{6CADFF0C-DA50-45A2-8D79-D40CAF6C11D2}" destId="{2FB389DD-105E-421F-AA4C-33E52FB6DF3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04600B-FFE9-44DC-87AF-DF7DD75DEB02}" type="doc">
      <dgm:prSet loTypeId="urn:microsoft.com/office/officeart/2005/8/layout/hList7#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uk-UA"/>
        </a:p>
      </dgm:t>
    </dgm:pt>
    <dgm:pt modelId="{CAE59D9F-A9AD-4596-AA58-424331EF06F6}">
      <dgm:prSet custT="1"/>
      <dgm:spPr/>
      <dgm:t>
        <a:bodyPr/>
        <a:lstStyle/>
        <a:p>
          <a:pPr rtl="0"/>
          <a:r>
            <a:rPr lang="ru-RU" sz="2000" b="1" i="1" dirty="0" err="1" smtClean="0">
              <a:solidFill>
                <a:schemeClr val="tx1">
                  <a:lumMod val="50000"/>
                </a:schemeClr>
              </a:solidFill>
            </a:rPr>
            <a:t>Залежно</a:t>
          </a:r>
          <a:r>
            <a:rPr lang="ru-RU" sz="2000" b="1" i="1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2000" b="1" i="1" dirty="0" err="1" smtClean="0">
              <a:solidFill>
                <a:schemeClr val="tx1">
                  <a:lumMod val="50000"/>
                </a:schemeClr>
              </a:solidFill>
            </a:rPr>
            <a:t>від</a:t>
          </a:r>
          <a:r>
            <a:rPr lang="ru-RU" sz="2000" b="1" i="1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2000" b="1" i="1" dirty="0" err="1" smtClean="0">
              <a:solidFill>
                <a:schemeClr val="tx1">
                  <a:lumMod val="50000"/>
                </a:schemeClr>
              </a:solidFill>
            </a:rPr>
            <a:t>розміру</a:t>
          </a:r>
          <a:r>
            <a:rPr lang="ru-RU" sz="2000" b="1" i="1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2000" b="1" i="1" dirty="0" err="1" smtClean="0">
              <a:solidFill>
                <a:schemeClr val="tx1">
                  <a:lumMod val="50000"/>
                </a:schemeClr>
              </a:solidFill>
            </a:rPr>
            <a:t>виборчих</a:t>
          </a:r>
          <a:r>
            <a:rPr lang="ru-RU" sz="2000" b="1" i="1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2000" b="1" i="1" dirty="0" err="1" smtClean="0">
              <a:solidFill>
                <a:schemeClr val="tx1">
                  <a:lumMod val="50000"/>
                </a:schemeClr>
              </a:solidFill>
            </a:rPr>
            <a:t>округів</a:t>
          </a:r>
          <a:r>
            <a:rPr lang="ru-RU" sz="20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2000" dirty="0" err="1" smtClean="0">
              <a:solidFill>
                <a:schemeClr val="tx1">
                  <a:lumMod val="50000"/>
                </a:schemeClr>
              </a:solidFill>
            </a:rPr>
            <a:t>виділяють</a:t>
          </a:r>
          <a:r>
            <a:rPr lang="ru-RU" sz="2000" dirty="0" smtClean="0">
              <a:solidFill>
                <a:schemeClr val="tx1">
                  <a:lumMod val="50000"/>
                </a:schemeClr>
              </a:solidFill>
            </a:rPr>
            <a:t>: </a:t>
          </a:r>
          <a:endParaRPr lang="uk-UA" sz="2000" dirty="0">
            <a:solidFill>
              <a:schemeClr val="tx1">
                <a:lumMod val="50000"/>
              </a:schemeClr>
            </a:solidFill>
          </a:endParaRPr>
        </a:p>
      </dgm:t>
    </dgm:pt>
    <dgm:pt modelId="{EC71ABFB-6D8C-4A62-95BD-D2C6AF2BD53C}" type="parTrans" cxnId="{31F85FFF-6474-40C1-A509-BC279B5F2BC1}">
      <dgm:prSet/>
      <dgm:spPr/>
      <dgm:t>
        <a:bodyPr/>
        <a:lstStyle/>
        <a:p>
          <a:endParaRPr lang="uk-UA"/>
        </a:p>
      </dgm:t>
    </dgm:pt>
    <dgm:pt modelId="{069909C8-F52B-4FAF-951A-22B9802BE093}" type="sibTrans" cxnId="{31F85FFF-6474-40C1-A509-BC279B5F2BC1}">
      <dgm:prSet/>
      <dgm:spPr/>
      <dgm:t>
        <a:bodyPr/>
        <a:lstStyle/>
        <a:p>
          <a:endParaRPr lang="uk-UA"/>
        </a:p>
      </dgm:t>
    </dgm:pt>
    <dgm:pt modelId="{9399CE30-48DB-4028-B621-939707398F5E}">
      <dgm:prSet custT="1"/>
      <dgm:spPr/>
      <dgm:t>
        <a:bodyPr/>
        <a:lstStyle/>
        <a:p>
          <a:pPr rtl="0"/>
          <a:r>
            <a:rPr lang="ru-RU" sz="1600" b="1" i="1" dirty="0" err="1" smtClean="0">
              <a:solidFill>
                <a:schemeClr val="tx1">
                  <a:lumMod val="50000"/>
                </a:schemeClr>
              </a:solidFill>
            </a:rPr>
            <a:t>місцеві</a:t>
          </a:r>
          <a:r>
            <a:rPr lang="ru-RU" sz="1600" b="1" i="1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b="1" i="1" dirty="0" err="1" smtClean="0">
              <a:solidFill>
                <a:schemeClr val="tx1">
                  <a:lumMod val="50000"/>
                </a:schemeClr>
              </a:solidFill>
            </a:rPr>
            <a:t>виборчі</a:t>
          </a:r>
          <a:r>
            <a:rPr lang="ru-RU" sz="1600" i="1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кампанії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малого масштабу (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вибори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депутатів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сільських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чи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районних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рад –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кількість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виборців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до 5000);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середнього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розміру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(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від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5 до 20 тис.); великого масштабу (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від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20 до 50 тис.)</a:t>
          </a:r>
          <a:endParaRPr lang="uk-UA" sz="1600" dirty="0">
            <a:solidFill>
              <a:schemeClr val="tx1">
                <a:lumMod val="50000"/>
              </a:schemeClr>
            </a:solidFill>
          </a:endParaRPr>
        </a:p>
      </dgm:t>
    </dgm:pt>
    <dgm:pt modelId="{FA7FCC38-0120-4EE3-BB2D-FBFB31FBA6D1}" type="parTrans" cxnId="{CD105A70-4E70-4E92-94BB-8B446650D04A}">
      <dgm:prSet/>
      <dgm:spPr/>
      <dgm:t>
        <a:bodyPr/>
        <a:lstStyle/>
        <a:p>
          <a:endParaRPr lang="uk-UA"/>
        </a:p>
      </dgm:t>
    </dgm:pt>
    <dgm:pt modelId="{19AD40F5-8867-4662-BB62-E2577A3B2B4F}" type="sibTrans" cxnId="{CD105A70-4E70-4E92-94BB-8B446650D04A}">
      <dgm:prSet/>
      <dgm:spPr/>
      <dgm:t>
        <a:bodyPr/>
        <a:lstStyle/>
        <a:p>
          <a:endParaRPr lang="uk-UA"/>
        </a:p>
      </dgm:t>
    </dgm:pt>
    <dgm:pt modelId="{0FA48B68-DF53-4172-A0C8-9CF328A3B646}">
      <dgm:prSet custT="1"/>
      <dgm:spPr/>
      <dgm:t>
        <a:bodyPr/>
        <a:lstStyle/>
        <a:p>
          <a:pPr rtl="0"/>
          <a:r>
            <a:rPr lang="ru-RU" sz="1600" b="1" i="1" dirty="0" err="1" smtClean="0">
              <a:solidFill>
                <a:schemeClr val="tx1">
                  <a:lumMod val="50000"/>
                </a:schemeClr>
              </a:solidFill>
            </a:rPr>
            <a:t>регіональні</a:t>
          </a:r>
          <a:r>
            <a:rPr lang="ru-RU" sz="1600" b="1" i="1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b="1" i="1" dirty="0" err="1" smtClean="0">
              <a:solidFill>
                <a:schemeClr val="tx1">
                  <a:lumMod val="50000"/>
                </a:schemeClr>
              </a:solidFill>
            </a:rPr>
            <a:t>виборчі</a:t>
          </a:r>
          <a:r>
            <a:rPr lang="ru-RU" sz="1600" b="1" i="1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b="1" i="1" dirty="0" err="1" smtClean="0">
              <a:solidFill>
                <a:schemeClr val="tx1">
                  <a:lumMod val="50000"/>
                </a:schemeClr>
              </a:solidFill>
            </a:rPr>
            <a:t>кампанії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(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понад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50 тис.);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середнього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розміру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(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понад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100 тис.); великого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розміру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(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понад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200 тис.); </a:t>
          </a:r>
          <a:endParaRPr lang="uk-UA" sz="1600" dirty="0">
            <a:solidFill>
              <a:schemeClr val="tx1">
                <a:lumMod val="50000"/>
              </a:schemeClr>
            </a:solidFill>
          </a:endParaRPr>
        </a:p>
      </dgm:t>
    </dgm:pt>
    <dgm:pt modelId="{B316B748-0DD4-484B-A3DD-C0D319556F1E}" type="parTrans" cxnId="{57A91248-6B13-47A9-869D-FA94A984CDEB}">
      <dgm:prSet/>
      <dgm:spPr/>
      <dgm:t>
        <a:bodyPr/>
        <a:lstStyle/>
        <a:p>
          <a:endParaRPr lang="uk-UA"/>
        </a:p>
      </dgm:t>
    </dgm:pt>
    <dgm:pt modelId="{B093A73C-5979-48D3-80C1-C46D81C7F4BE}" type="sibTrans" cxnId="{57A91248-6B13-47A9-869D-FA94A984CDEB}">
      <dgm:prSet/>
      <dgm:spPr/>
      <dgm:t>
        <a:bodyPr/>
        <a:lstStyle/>
        <a:p>
          <a:endParaRPr lang="uk-UA"/>
        </a:p>
      </dgm:t>
    </dgm:pt>
    <dgm:pt modelId="{BF80146E-57D6-4B42-8EBA-9CDB9F25D3F8}">
      <dgm:prSet custT="1"/>
      <dgm:spPr/>
      <dgm:t>
        <a:bodyPr/>
        <a:lstStyle/>
        <a:p>
          <a:pPr rtl="0"/>
          <a:r>
            <a:rPr lang="ru-RU" sz="1600" b="1" i="1" dirty="0" err="1" smtClean="0">
              <a:solidFill>
                <a:schemeClr val="tx1">
                  <a:lumMod val="50000"/>
                </a:schemeClr>
              </a:solidFill>
            </a:rPr>
            <a:t>загальнонаціональна</a:t>
          </a:r>
          <a:r>
            <a:rPr lang="ru-RU" sz="1600" b="1" i="1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b="1" i="1" dirty="0" err="1" smtClean="0">
              <a:solidFill>
                <a:schemeClr val="tx1">
                  <a:lumMod val="50000"/>
                </a:schemeClr>
              </a:solidFill>
            </a:rPr>
            <a:t>виборча</a:t>
          </a:r>
          <a:r>
            <a:rPr lang="ru-RU" sz="1600" b="1" i="1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b="1" i="1" dirty="0" err="1" smtClean="0">
              <a:solidFill>
                <a:schemeClr val="tx1">
                  <a:lumMod val="50000"/>
                </a:schemeClr>
              </a:solidFill>
            </a:rPr>
            <a:t>кампанія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(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всі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виборці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sz="1600" dirty="0" err="1" smtClean="0">
              <a:solidFill>
                <a:schemeClr val="tx1">
                  <a:lumMod val="50000"/>
                </a:schemeClr>
              </a:solidFill>
            </a:rPr>
            <a:t>України</a:t>
          </a:r>
          <a:r>
            <a:rPr lang="ru-RU" sz="1600" dirty="0" smtClean="0">
              <a:solidFill>
                <a:schemeClr val="tx1">
                  <a:lumMod val="50000"/>
                </a:schemeClr>
              </a:solidFill>
            </a:rPr>
            <a:t>). </a:t>
          </a:r>
          <a:endParaRPr lang="uk-UA" sz="1600" dirty="0">
            <a:solidFill>
              <a:schemeClr val="tx1">
                <a:lumMod val="50000"/>
              </a:schemeClr>
            </a:solidFill>
          </a:endParaRPr>
        </a:p>
      </dgm:t>
    </dgm:pt>
    <dgm:pt modelId="{7064D78D-578B-485F-8642-FBDE96D56560}" type="parTrans" cxnId="{34E4C432-311B-411F-8D48-A88E13AF2D37}">
      <dgm:prSet/>
      <dgm:spPr/>
      <dgm:t>
        <a:bodyPr/>
        <a:lstStyle/>
        <a:p>
          <a:endParaRPr lang="uk-UA"/>
        </a:p>
      </dgm:t>
    </dgm:pt>
    <dgm:pt modelId="{70496227-E0A3-4F99-B780-C98036EA1642}" type="sibTrans" cxnId="{34E4C432-311B-411F-8D48-A88E13AF2D37}">
      <dgm:prSet/>
      <dgm:spPr/>
      <dgm:t>
        <a:bodyPr/>
        <a:lstStyle/>
        <a:p>
          <a:endParaRPr lang="uk-UA"/>
        </a:p>
      </dgm:t>
    </dgm:pt>
    <dgm:pt modelId="{1A07F678-AF97-431B-8317-3BAAC03CD2CB}" type="pres">
      <dgm:prSet presAssocID="{B704600B-FFE9-44DC-87AF-DF7DD75DEB0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BA9A34-A607-4B1B-9431-E98F1234981B}" type="pres">
      <dgm:prSet presAssocID="{B704600B-FFE9-44DC-87AF-DF7DD75DEB02}" presName="fgShape" presStyleLbl="fgShp" presStyleIdx="0" presStyleCnt="1" custLinFactNeighborX="-567" custLinFactNeighborY="22222"/>
      <dgm:spPr/>
    </dgm:pt>
    <dgm:pt modelId="{9B91F5C5-120D-48D1-9C1D-2D117C4F70DF}" type="pres">
      <dgm:prSet presAssocID="{B704600B-FFE9-44DC-87AF-DF7DD75DEB02}" presName="linComp" presStyleCnt="0"/>
      <dgm:spPr/>
    </dgm:pt>
    <dgm:pt modelId="{34D64ADF-9FDC-47AA-91ED-8DCDD8538C2B}" type="pres">
      <dgm:prSet presAssocID="{CAE59D9F-A9AD-4596-AA58-424331EF06F6}" presName="compNode" presStyleCnt="0"/>
      <dgm:spPr/>
    </dgm:pt>
    <dgm:pt modelId="{F53FE794-D009-4D34-BC16-BA4AB630003E}" type="pres">
      <dgm:prSet presAssocID="{CAE59D9F-A9AD-4596-AA58-424331EF06F6}" presName="bkgdShape" presStyleLbl="node1" presStyleIdx="0" presStyleCnt="1"/>
      <dgm:spPr/>
      <dgm:t>
        <a:bodyPr/>
        <a:lstStyle/>
        <a:p>
          <a:endParaRPr lang="en-US"/>
        </a:p>
      </dgm:t>
    </dgm:pt>
    <dgm:pt modelId="{6B27B02B-DAD7-4EF1-8708-18388B5F8A85}" type="pres">
      <dgm:prSet presAssocID="{CAE59D9F-A9AD-4596-AA58-424331EF06F6}" presName="nodeTx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69C92-F92E-4703-853D-F3410C8F4C83}" type="pres">
      <dgm:prSet presAssocID="{CAE59D9F-A9AD-4596-AA58-424331EF06F6}" presName="invisiNode" presStyleLbl="node1" presStyleIdx="0" presStyleCnt="1"/>
      <dgm:spPr/>
    </dgm:pt>
    <dgm:pt modelId="{332E9CEA-7C1F-42BB-BC21-93430F8A85F6}" type="pres">
      <dgm:prSet presAssocID="{CAE59D9F-A9AD-4596-AA58-424331EF06F6}" presName="imagNode" presStyleLbl="fgImgPlace1" presStyleIdx="0" presStyleCnt="1" custScaleX="136901" custScaleY="109539" custLinFactNeighborX="0" custLinFactNeighborY="0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29" t="-532" r="-1059" b="-2925"/>
          </a:stretch>
        </a:blipFill>
      </dgm:spPr>
    </dgm:pt>
  </dgm:ptLst>
  <dgm:cxnLst>
    <dgm:cxn modelId="{247AFE5F-E53D-43AE-A58B-D4406C693932}" type="presOf" srcId="{0FA48B68-DF53-4172-A0C8-9CF328A3B646}" destId="{F53FE794-D009-4D34-BC16-BA4AB630003E}" srcOrd="0" destOrd="2" presId="urn:microsoft.com/office/officeart/2005/8/layout/hList7#1"/>
    <dgm:cxn modelId="{4E4577A0-D183-4131-988F-2F7041ACDB90}" type="presOf" srcId="{CAE59D9F-A9AD-4596-AA58-424331EF06F6}" destId="{F53FE794-D009-4D34-BC16-BA4AB630003E}" srcOrd="0" destOrd="0" presId="urn:microsoft.com/office/officeart/2005/8/layout/hList7#1"/>
    <dgm:cxn modelId="{3808187F-1449-41E0-9205-FB657FE04F9B}" type="presOf" srcId="{BF80146E-57D6-4B42-8EBA-9CDB9F25D3F8}" destId="{F53FE794-D009-4D34-BC16-BA4AB630003E}" srcOrd="0" destOrd="3" presId="urn:microsoft.com/office/officeart/2005/8/layout/hList7#1"/>
    <dgm:cxn modelId="{8A114139-9B43-4915-96CB-C2ED8742975B}" type="presOf" srcId="{BF80146E-57D6-4B42-8EBA-9CDB9F25D3F8}" destId="{6B27B02B-DAD7-4EF1-8708-18388B5F8A85}" srcOrd="1" destOrd="3" presId="urn:microsoft.com/office/officeart/2005/8/layout/hList7#1"/>
    <dgm:cxn modelId="{AAE60349-FB6A-4C60-B81C-A96D771386F8}" type="presOf" srcId="{0FA48B68-DF53-4172-A0C8-9CF328A3B646}" destId="{6B27B02B-DAD7-4EF1-8708-18388B5F8A85}" srcOrd="1" destOrd="2" presId="urn:microsoft.com/office/officeart/2005/8/layout/hList7#1"/>
    <dgm:cxn modelId="{57A91248-6B13-47A9-869D-FA94A984CDEB}" srcId="{CAE59D9F-A9AD-4596-AA58-424331EF06F6}" destId="{0FA48B68-DF53-4172-A0C8-9CF328A3B646}" srcOrd="1" destOrd="0" parTransId="{B316B748-0DD4-484B-A3DD-C0D319556F1E}" sibTransId="{B093A73C-5979-48D3-80C1-C46D81C7F4BE}"/>
    <dgm:cxn modelId="{31F85FFF-6474-40C1-A509-BC279B5F2BC1}" srcId="{B704600B-FFE9-44DC-87AF-DF7DD75DEB02}" destId="{CAE59D9F-A9AD-4596-AA58-424331EF06F6}" srcOrd="0" destOrd="0" parTransId="{EC71ABFB-6D8C-4A62-95BD-D2C6AF2BD53C}" sibTransId="{069909C8-F52B-4FAF-951A-22B9802BE093}"/>
    <dgm:cxn modelId="{0E41E6F6-081D-4E23-A3E9-44A81193C39B}" type="presOf" srcId="{9399CE30-48DB-4028-B621-939707398F5E}" destId="{6B27B02B-DAD7-4EF1-8708-18388B5F8A85}" srcOrd="1" destOrd="1" presId="urn:microsoft.com/office/officeart/2005/8/layout/hList7#1"/>
    <dgm:cxn modelId="{8DE65EA0-517B-4756-99BE-2C9EF0436A02}" type="presOf" srcId="{CAE59D9F-A9AD-4596-AA58-424331EF06F6}" destId="{6B27B02B-DAD7-4EF1-8708-18388B5F8A85}" srcOrd="1" destOrd="0" presId="urn:microsoft.com/office/officeart/2005/8/layout/hList7#1"/>
    <dgm:cxn modelId="{34E4C432-311B-411F-8D48-A88E13AF2D37}" srcId="{CAE59D9F-A9AD-4596-AA58-424331EF06F6}" destId="{BF80146E-57D6-4B42-8EBA-9CDB9F25D3F8}" srcOrd="2" destOrd="0" parTransId="{7064D78D-578B-485F-8642-FBDE96D56560}" sibTransId="{70496227-E0A3-4F99-B780-C98036EA1642}"/>
    <dgm:cxn modelId="{C8BD879E-D948-409B-9D8F-C7F314AC8998}" type="presOf" srcId="{B704600B-FFE9-44DC-87AF-DF7DD75DEB02}" destId="{1A07F678-AF97-431B-8317-3BAAC03CD2CB}" srcOrd="0" destOrd="0" presId="urn:microsoft.com/office/officeart/2005/8/layout/hList7#1"/>
    <dgm:cxn modelId="{B8FB546E-9CDF-4166-938A-B8E7B6DC5091}" type="presOf" srcId="{9399CE30-48DB-4028-B621-939707398F5E}" destId="{F53FE794-D009-4D34-BC16-BA4AB630003E}" srcOrd="0" destOrd="1" presId="urn:microsoft.com/office/officeart/2005/8/layout/hList7#1"/>
    <dgm:cxn modelId="{CD105A70-4E70-4E92-94BB-8B446650D04A}" srcId="{CAE59D9F-A9AD-4596-AA58-424331EF06F6}" destId="{9399CE30-48DB-4028-B621-939707398F5E}" srcOrd="0" destOrd="0" parTransId="{FA7FCC38-0120-4EE3-BB2D-FBFB31FBA6D1}" sibTransId="{19AD40F5-8867-4662-BB62-E2577A3B2B4F}"/>
    <dgm:cxn modelId="{FCEACC14-96A5-4331-B0C6-A5FFF9AE2672}" type="presParOf" srcId="{1A07F678-AF97-431B-8317-3BAAC03CD2CB}" destId="{84BA9A34-A607-4B1B-9431-E98F1234981B}" srcOrd="0" destOrd="0" presId="urn:microsoft.com/office/officeart/2005/8/layout/hList7#1"/>
    <dgm:cxn modelId="{3C5DDE6A-7E0C-482F-BE4C-1B123F3A2CEF}" type="presParOf" srcId="{1A07F678-AF97-431B-8317-3BAAC03CD2CB}" destId="{9B91F5C5-120D-48D1-9C1D-2D117C4F70DF}" srcOrd="1" destOrd="0" presId="urn:microsoft.com/office/officeart/2005/8/layout/hList7#1"/>
    <dgm:cxn modelId="{1F0BACF2-466A-4C86-A77E-321AF8346A79}" type="presParOf" srcId="{9B91F5C5-120D-48D1-9C1D-2D117C4F70DF}" destId="{34D64ADF-9FDC-47AA-91ED-8DCDD8538C2B}" srcOrd="0" destOrd="0" presId="urn:microsoft.com/office/officeart/2005/8/layout/hList7#1"/>
    <dgm:cxn modelId="{CB8CA8AF-7997-4F8F-9EEE-F491F0D1F5A7}" type="presParOf" srcId="{34D64ADF-9FDC-47AA-91ED-8DCDD8538C2B}" destId="{F53FE794-D009-4D34-BC16-BA4AB630003E}" srcOrd="0" destOrd="0" presId="urn:microsoft.com/office/officeart/2005/8/layout/hList7#1"/>
    <dgm:cxn modelId="{4E3E8E77-B7DE-4EDC-B6FD-08208748B930}" type="presParOf" srcId="{34D64ADF-9FDC-47AA-91ED-8DCDD8538C2B}" destId="{6B27B02B-DAD7-4EF1-8708-18388B5F8A85}" srcOrd="1" destOrd="0" presId="urn:microsoft.com/office/officeart/2005/8/layout/hList7#1"/>
    <dgm:cxn modelId="{F5DBAA25-A83A-492D-B5ED-6513D66F4CBC}" type="presParOf" srcId="{34D64ADF-9FDC-47AA-91ED-8DCDD8538C2B}" destId="{9AE69C92-F92E-4703-853D-F3410C8F4C83}" srcOrd="2" destOrd="0" presId="urn:microsoft.com/office/officeart/2005/8/layout/hList7#1"/>
    <dgm:cxn modelId="{9022CA03-7212-480E-9411-8BD1BB82470E}" type="presParOf" srcId="{34D64ADF-9FDC-47AA-91ED-8DCDD8538C2B}" destId="{332E9CEA-7C1F-42BB-BC21-93430F8A85F6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B78B6E-BE5E-4DDF-8DDD-064A92D771E7}" type="doc">
      <dgm:prSet loTypeId="urn:microsoft.com/office/officeart/2008/layout/VerticalCurvedList" loCatId="list" qsTypeId="urn:microsoft.com/office/officeart/2005/8/quickstyle/3d3" qsCatId="3D" csTypeId="urn:microsoft.com/office/officeart/2005/8/colors/colorful3" csCatId="colorful"/>
      <dgm:spPr/>
      <dgm:t>
        <a:bodyPr/>
        <a:lstStyle/>
        <a:p>
          <a:endParaRPr lang="uk-UA"/>
        </a:p>
      </dgm:t>
    </dgm:pt>
    <dgm:pt modelId="{44C4BC10-76EC-4FFD-BB29-6DE6B4826048}">
      <dgm:prSet/>
      <dgm:spPr/>
      <dgm:t>
        <a:bodyPr/>
        <a:lstStyle/>
        <a:p>
          <a:pPr rtl="0"/>
          <a:r>
            <a:rPr lang="ru-RU" smtClean="0"/>
            <a:t>шляхом аналітичної роботи оцінюють потреби, цілі та реальні можливості окремих пріоритетних груп виборців</a:t>
          </a:r>
          <a:endParaRPr lang="uk-UA"/>
        </a:p>
      </dgm:t>
    </dgm:pt>
    <dgm:pt modelId="{99133A44-0850-48E5-B6D5-73BB6474DC97}" type="parTrans" cxnId="{5112D6E5-131E-4017-AF90-6D88CBB54C5D}">
      <dgm:prSet/>
      <dgm:spPr/>
      <dgm:t>
        <a:bodyPr/>
        <a:lstStyle/>
        <a:p>
          <a:endParaRPr lang="uk-UA"/>
        </a:p>
      </dgm:t>
    </dgm:pt>
    <dgm:pt modelId="{A567CFBB-F917-4928-A118-D24B6CD67173}" type="sibTrans" cxnId="{5112D6E5-131E-4017-AF90-6D88CBB54C5D}">
      <dgm:prSet/>
      <dgm:spPr/>
      <dgm:t>
        <a:bodyPr/>
        <a:lstStyle/>
        <a:p>
          <a:endParaRPr lang="uk-UA"/>
        </a:p>
      </dgm:t>
    </dgm:pt>
    <dgm:pt modelId="{93C42E89-6347-4F52-9E2B-D39F7A46EF49}">
      <dgm:prSet/>
      <dgm:spPr/>
      <dgm:t>
        <a:bodyPr/>
        <a:lstStyle/>
        <a:p>
          <a:pPr rtl="0"/>
          <a:r>
            <a:rPr lang="ru-RU" smtClean="0"/>
            <a:t>заходи виборчої кампанії системно планують і своєчасно реалізують</a:t>
          </a:r>
          <a:endParaRPr lang="uk-UA"/>
        </a:p>
      </dgm:t>
    </dgm:pt>
    <dgm:pt modelId="{D1B17B4F-9165-465A-B253-52A6CA7A0C51}" type="parTrans" cxnId="{3A11BC56-A9A9-4BD7-8846-FA6EF66411A5}">
      <dgm:prSet/>
      <dgm:spPr/>
      <dgm:t>
        <a:bodyPr/>
        <a:lstStyle/>
        <a:p>
          <a:endParaRPr lang="uk-UA"/>
        </a:p>
      </dgm:t>
    </dgm:pt>
    <dgm:pt modelId="{A79201AD-DC68-458B-B439-C7713EAA6903}" type="sibTrans" cxnId="{3A11BC56-A9A9-4BD7-8846-FA6EF66411A5}">
      <dgm:prSet/>
      <dgm:spPr/>
      <dgm:t>
        <a:bodyPr/>
        <a:lstStyle/>
        <a:p>
          <a:endParaRPr lang="uk-UA"/>
        </a:p>
      </dgm:t>
    </dgm:pt>
    <dgm:pt modelId="{4D1AB49C-5706-47DA-ABF4-79E9399F22DE}">
      <dgm:prSet/>
      <dgm:spPr/>
      <dgm:t>
        <a:bodyPr/>
        <a:lstStyle/>
        <a:p>
          <a:pPr rtl="0"/>
          <a:r>
            <a:rPr lang="ru-RU" smtClean="0"/>
            <a:t>постійно відстежують і аналізують результати проведеної роботи, в плани вносять тактичні зміни</a:t>
          </a:r>
          <a:endParaRPr lang="uk-UA"/>
        </a:p>
      </dgm:t>
    </dgm:pt>
    <dgm:pt modelId="{D23AD305-3AE9-451B-BEEA-FE51F4BD1824}" type="parTrans" cxnId="{DCCA9BC0-BF8E-4F5C-81E6-10D2B94CEC60}">
      <dgm:prSet/>
      <dgm:spPr/>
      <dgm:t>
        <a:bodyPr/>
        <a:lstStyle/>
        <a:p>
          <a:endParaRPr lang="uk-UA"/>
        </a:p>
      </dgm:t>
    </dgm:pt>
    <dgm:pt modelId="{9890DE3B-7CA5-4136-8071-0CDC1B01DDAC}" type="sibTrans" cxnId="{DCCA9BC0-BF8E-4F5C-81E6-10D2B94CEC60}">
      <dgm:prSet/>
      <dgm:spPr/>
      <dgm:t>
        <a:bodyPr/>
        <a:lstStyle/>
        <a:p>
          <a:endParaRPr lang="uk-UA"/>
        </a:p>
      </dgm:t>
    </dgm:pt>
    <dgm:pt modelId="{45BE28B9-992C-4AB0-A77F-86CB02D75734}">
      <dgm:prSet/>
      <dgm:spPr/>
      <dgm:t>
        <a:bodyPr/>
        <a:lstStyle/>
        <a:p>
          <a:pPr rtl="0"/>
          <a:r>
            <a:rPr lang="ru-RU" smtClean="0"/>
            <a:t>особливого значення надають ролі міжособистісної комунікації і засобам донесення інформації до виборців</a:t>
          </a:r>
          <a:endParaRPr lang="uk-UA"/>
        </a:p>
      </dgm:t>
    </dgm:pt>
    <dgm:pt modelId="{13174D68-10BD-4236-BE8C-FF6B95DEFC2E}" type="parTrans" cxnId="{CA9D12C8-5CD7-4C81-990A-470041CEBE5D}">
      <dgm:prSet/>
      <dgm:spPr/>
      <dgm:t>
        <a:bodyPr/>
        <a:lstStyle/>
        <a:p>
          <a:endParaRPr lang="uk-UA"/>
        </a:p>
      </dgm:t>
    </dgm:pt>
    <dgm:pt modelId="{ABE9A1B6-CF27-4D91-8A38-7BF8342A9F0E}" type="sibTrans" cxnId="{CA9D12C8-5CD7-4C81-990A-470041CEBE5D}">
      <dgm:prSet/>
      <dgm:spPr/>
      <dgm:t>
        <a:bodyPr/>
        <a:lstStyle/>
        <a:p>
          <a:endParaRPr lang="uk-UA"/>
        </a:p>
      </dgm:t>
    </dgm:pt>
    <dgm:pt modelId="{C4D4181D-B344-4C5D-BD50-5FFEB0741520}">
      <dgm:prSet/>
      <dgm:spPr/>
      <dgm:t>
        <a:bodyPr/>
        <a:lstStyle/>
        <a:p>
          <a:pPr rtl="0"/>
          <a:r>
            <a:rPr lang="ru-RU" smtClean="0"/>
            <a:t>кандидат у депутати займає у всій виборчій кампанії центральне місце, але існує чітка функціональна структура й основну чорнову роботу виконують помічники – виборча команда.</a:t>
          </a:r>
          <a:r>
            <a:rPr lang="uk-UA" smtClean="0"/>
            <a:t> </a:t>
          </a:r>
          <a:endParaRPr lang="uk-UA"/>
        </a:p>
      </dgm:t>
    </dgm:pt>
    <dgm:pt modelId="{F21A03C9-71F4-4B6C-B2B5-BDF149F0408E}" type="parTrans" cxnId="{6C79E385-C5FD-460A-9EB7-E1F51705001A}">
      <dgm:prSet/>
      <dgm:spPr/>
      <dgm:t>
        <a:bodyPr/>
        <a:lstStyle/>
        <a:p>
          <a:endParaRPr lang="uk-UA"/>
        </a:p>
      </dgm:t>
    </dgm:pt>
    <dgm:pt modelId="{EAF2BE95-22B3-466F-BB4A-3495D3896A3A}" type="sibTrans" cxnId="{6C79E385-C5FD-460A-9EB7-E1F51705001A}">
      <dgm:prSet/>
      <dgm:spPr/>
      <dgm:t>
        <a:bodyPr/>
        <a:lstStyle/>
        <a:p>
          <a:endParaRPr lang="uk-UA"/>
        </a:p>
      </dgm:t>
    </dgm:pt>
    <dgm:pt modelId="{928BCE14-E82E-4BE5-BCE9-EB5F396E10A5}" type="pres">
      <dgm:prSet presAssocID="{86B78B6E-BE5E-4DDF-8DDD-064A92D771E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88495412-3F20-4017-A318-37E11AF384A6}" type="pres">
      <dgm:prSet presAssocID="{86B78B6E-BE5E-4DDF-8DDD-064A92D771E7}" presName="Name1" presStyleCnt="0"/>
      <dgm:spPr/>
    </dgm:pt>
    <dgm:pt modelId="{1DA071F9-6E23-41BC-85DA-55059D051E3B}" type="pres">
      <dgm:prSet presAssocID="{86B78B6E-BE5E-4DDF-8DDD-064A92D771E7}" presName="cycle" presStyleCnt="0"/>
      <dgm:spPr/>
    </dgm:pt>
    <dgm:pt modelId="{97DE0DD1-AD2E-434A-A001-D1D8A273D07A}" type="pres">
      <dgm:prSet presAssocID="{86B78B6E-BE5E-4DDF-8DDD-064A92D771E7}" presName="srcNode" presStyleLbl="node1" presStyleIdx="0" presStyleCnt="5"/>
      <dgm:spPr/>
    </dgm:pt>
    <dgm:pt modelId="{40F09172-7AD5-446F-B6FF-D5087568CDD9}" type="pres">
      <dgm:prSet presAssocID="{86B78B6E-BE5E-4DDF-8DDD-064A92D771E7}" presName="conn" presStyleLbl="parChTrans1D2" presStyleIdx="0" presStyleCnt="1"/>
      <dgm:spPr/>
      <dgm:t>
        <a:bodyPr/>
        <a:lstStyle/>
        <a:p>
          <a:endParaRPr lang="en-US"/>
        </a:p>
      </dgm:t>
    </dgm:pt>
    <dgm:pt modelId="{7ECAA3A3-58E7-4D2A-B24D-B3E81A4F4A6F}" type="pres">
      <dgm:prSet presAssocID="{86B78B6E-BE5E-4DDF-8DDD-064A92D771E7}" presName="extraNode" presStyleLbl="node1" presStyleIdx="0" presStyleCnt="5"/>
      <dgm:spPr/>
    </dgm:pt>
    <dgm:pt modelId="{3C44730B-A59F-4EF4-A5E9-75D178F0B8EE}" type="pres">
      <dgm:prSet presAssocID="{86B78B6E-BE5E-4DDF-8DDD-064A92D771E7}" presName="dstNode" presStyleLbl="node1" presStyleIdx="0" presStyleCnt="5"/>
      <dgm:spPr/>
    </dgm:pt>
    <dgm:pt modelId="{8FAEE6A7-033A-4010-8567-67829E416BE7}" type="pres">
      <dgm:prSet presAssocID="{44C4BC10-76EC-4FFD-BB29-6DE6B4826048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9880A-3394-48EF-B7F2-5A32A53CC034}" type="pres">
      <dgm:prSet presAssocID="{44C4BC10-76EC-4FFD-BB29-6DE6B4826048}" presName="accent_1" presStyleCnt="0"/>
      <dgm:spPr/>
    </dgm:pt>
    <dgm:pt modelId="{687A3F81-59CB-400C-B8B6-9A42F764E53B}" type="pres">
      <dgm:prSet presAssocID="{44C4BC10-76EC-4FFD-BB29-6DE6B4826048}" presName="accentRepeatNode" presStyleLbl="solidFgAcc1" presStyleIdx="0" presStyleCnt="5"/>
      <dgm:spPr/>
    </dgm:pt>
    <dgm:pt modelId="{9EFB9D97-CBEE-4B2E-84A2-CAFED7914C2A}" type="pres">
      <dgm:prSet presAssocID="{93C42E89-6347-4F52-9E2B-D39F7A46EF49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61E3D6-0531-4B27-BC6E-A0B8F12FE542}" type="pres">
      <dgm:prSet presAssocID="{93C42E89-6347-4F52-9E2B-D39F7A46EF49}" presName="accent_2" presStyleCnt="0"/>
      <dgm:spPr/>
    </dgm:pt>
    <dgm:pt modelId="{FA428020-844E-4549-BA14-B859EC00D082}" type="pres">
      <dgm:prSet presAssocID="{93C42E89-6347-4F52-9E2B-D39F7A46EF49}" presName="accentRepeatNode" presStyleLbl="solidFgAcc1" presStyleIdx="1" presStyleCnt="5"/>
      <dgm:spPr/>
    </dgm:pt>
    <dgm:pt modelId="{7406449D-299E-4F67-A41B-C1D92A84AC46}" type="pres">
      <dgm:prSet presAssocID="{4D1AB49C-5706-47DA-ABF4-79E9399F22D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095B6-D125-4D97-B5E6-95F997495A1B}" type="pres">
      <dgm:prSet presAssocID="{4D1AB49C-5706-47DA-ABF4-79E9399F22DE}" presName="accent_3" presStyleCnt="0"/>
      <dgm:spPr/>
    </dgm:pt>
    <dgm:pt modelId="{3ADF8F39-FC46-49B9-BC57-13854FF2C7A5}" type="pres">
      <dgm:prSet presAssocID="{4D1AB49C-5706-47DA-ABF4-79E9399F22DE}" presName="accentRepeatNode" presStyleLbl="solidFgAcc1" presStyleIdx="2" presStyleCnt="5"/>
      <dgm:spPr/>
    </dgm:pt>
    <dgm:pt modelId="{023DDEA7-6DA5-4F3C-8989-71D5E5071E1E}" type="pres">
      <dgm:prSet presAssocID="{45BE28B9-992C-4AB0-A77F-86CB02D75734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345753-2609-4668-AA7D-E13572F76DEA}" type="pres">
      <dgm:prSet presAssocID="{45BE28B9-992C-4AB0-A77F-86CB02D75734}" presName="accent_4" presStyleCnt="0"/>
      <dgm:spPr/>
    </dgm:pt>
    <dgm:pt modelId="{4F75634A-3B2B-4FD6-A147-3523EB95E2DD}" type="pres">
      <dgm:prSet presAssocID="{45BE28B9-992C-4AB0-A77F-86CB02D75734}" presName="accentRepeatNode" presStyleLbl="solidFgAcc1" presStyleIdx="3" presStyleCnt="5"/>
      <dgm:spPr/>
    </dgm:pt>
    <dgm:pt modelId="{9A5659B6-3A79-4602-81F4-31E2466DDA0D}" type="pres">
      <dgm:prSet presAssocID="{C4D4181D-B344-4C5D-BD50-5FFEB074152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B78CA2-9D1C-4698-B8D8-FE0B92EDA5C3}" type="pres">
      <dgm:prSet presAssocID="{C4D4181D-B344-4C5D-BD50-5FFEB0741520}" presName="accent_5" presStyleCnt="0"/>
      <dgm:spPr/>
    </dgm:pt>
    <dgm:pt modelId="{5CC34A1F-2A48-437F-A996-BFA3348DC7C1}" type="pres">
      <dgm:prSet presAssocID="{C4D4181D-B344-4C5D-BD50-5FFEB0741520}" presName="accentRepeatNode" presStyleLbl="solidFgAcc1" presStyleIdx="4" presStyleCnt="5"/>
      <dgm:spPr/>
    </dgm:pt>
  </dgm:ptLst>
  <dgm:cxnLst>
    <dgm:cxn modelId="{732DB2C1-A5A3-40CD-ABC4-97AC97C2077F}" type="presOf" srcId="{86B78B6E-BE5E-4DDF-8DDD-064A92D771E7}" destId="{928BCE14-E82E-4BE5-BCE9-EB5F396E10A5}" srcOrd="0" destOrd="0" presId="urn:microsoft.com/office/officeart/2008/layout/VerticalCurvedList"/>
    <dgm:cxn modelId="{3A11BC56-A9A9-4BD7-8846-FA6EF66411A5}" srcId="{86B78B6E-BE5E-4DDF-8DDD-064A92D771E7}" destId="{93C42E89-6347-4F52-9E2B-D39F7A46EF49}" srcOrd="1" destOrd="0" parTransId="{D1B17B4F-9165-465A-B253-52A6CA7A0C51}" sibTransId="{A79201AD-DC68-458B-B439-C7713EAA6903}"/>
    <dgm:cxn modelId="{DCCA9BC0-BF8E-4F5C-81E6-10D2B94CEC60}" srcId="{86B78B6E-BE5E-4DDF-8DDD-064A92D771E7}" destId="{4D1AB49C-5706-47DA-ABF4-79E9399F22DE}" srcOrd="2" destOrd="0" parTransId="{D23AD305-3AE9-451B-BEEA-FE51F4BD1824}" sibTransId="{9890DE3B-7CA5-4136-8071-0CDC1B01DDAC}"/>
    <dgm:cxn modelId="{B4FE883B-8BCD-4021-B3A1-6E2A4DDA277E}" type="presOf" srcId="{C4D4181D-B344-4C5D-BD50-5FFEB0741520}" destId="{9A5659B6-3A79-4602-81F4-31E2466DDA0D}" srcOrd="0" destOrd="0" presId="urn:microsoft.com/office/officeart/2008/layout/VerticalCurvedList"/>
    <dgm:cxn modelId="{871247D5-2D8F-4E6E-987C-2FC618CB6624}" type="presOf" srcId="{93C42E89-6347-4F52-9E2B-D39F7A46EF49}" destId="{9EFB9D97-CBEE-4B2E-84A2-CAFED7914C2A}" srcOrd="0" destOrd="0" presId="urn:microsoft.com/office/officeart/2008/layout/VerticalCurvedList"/>
    <dgm:cxn modelId="{642E7FED-08EA-46A7-BA5C-35A04595AD82}" type="presOf" srcId="{45BE28B9-992C-4AB0-A77F-86CB02D75734}" destId="{023DDEA7-6DA5-4F3C-8989-71D5E5071E1E}" srcOrd="0" destOrd="0" presId="urn:microsoft.com/office/officeart/2008/layout/VerticalCurvedList"/>
    <dgm:cxn modelId="{C30EC1E2-9940-475A-8C76-A76A5C6EDB9C}" type="presOf" srcId="{44C4BC10-76EC-4FFD-BB29-6DE6B4826048}" destId="{8FAEE6A7-033A-4010-8567-67829E416BE7}" srcOrd="0" destOrd="0" presId="urn:microsoft.com/office/officeart/2008/layout/VerticalCurvedList"/>
    <dgm:cxn modelId="{C232AAF5-85C7-4D65-B3E1-230B17F3ABEA}" type="presOf" srcId="{4D1AB49C-5706-47DA-ABF4-79E9399F22DE}" destId="{7406449D-299E-4F67-A41B-C1D92A84AC46}" srcOrd="0" destOrd="0" presId="urn:microsoft.com/office/officeart/2008/layout/VerticalCurvedList"/>
    <dgm:cxn modelId="{8F1C9238-95DE-4719-981F-D963B2CD30A0}" type="presOf" srcId="{A567CFBB-F917-4928-A118-D24B6CD67173}" destId="{40F09172-7AD5-446F-B6FF-D5087568CDD9}" srcOrd="0" destOrd="0" presId="urn:microsoft.com/office/officeart/2008/layout/VerticalCurvedList"/>
    <dgm:cxn modelId="{6C79E385-C5FD-460A-9EB7-E1F51705001A}" srcId="{86B78B6E-BE5E-4DDF-8DDD-064A92D771E7}" destId="{C4D4181D-B344-4C5D-BD50-5FFEB0741520}" srcOrd="4" destOrd="0" parTransId="{F21A03C9-71F4-4B6C-B2B5-BDF149F0408E}" sibTransId="{EAF2BE95-22B3-466F-BB4A-3495D3896A3A}"/>
    <dgm:cxn modelId="{CA9D12C8-5CD7-4C81-990A-470041CEBE5D}" srcId="{86B78B6E-BE5E-4DDF-8DDD-064A92D771E7}" destId="{45BE28B9-992C-4AB0-A77F-86CB02D75734}" srcOrd="3" destOrd="0" parTransId="{13174D68-10BD-4236-BE8C-FF6B95DEFC2E}" sibTransId="{ABE9A1B6-CF27-4D91-8A38-7BF8342A9F0E}"/>
    <dgm:cxn modelId="{5112D6E5-131E-4017-AF90-6D88CBB54C5D}" srcId="{86B78B6E-BE5E-4DDF-8DDD-064A92D771E7}" destId="{44C4BC10-76EC-4FFD-BB29-6DE6B4826048}" srcOrd="0" destOrd="0" parTransId="{99133A44-0850-48E5-B6D5-73BB6474DC97}" sibTransId="{A567CFBB-F917-4928-A118-D24B6CD67173}"/>
    <dgm:cxn modelId="{2502E97B-21B4-4F12-BFD2-C961A56EB9FF}" type="presParOf" srcId="{928BCE14-E82E-4BE5-BCE9-EB5F396E10A5}" destId="{88495412-3F20-4017-A318-37E11AF384A6}" srcOrd="0" destOrd="0" presId="urn:microsoft.com/office/officeart/2008/layout/VerticalCurvedList"/>
    <dgm:cxn modelId="{82122221-C73B-412A-9E3B-F7D151A4A727}" type="presParOf" srcId="{88495412-3F20-4017-A318-37E11AF384A6}" destId="{1DA071F9-6E23-41BC-85DA-55059D051E3B}" srcOrd="0" destOrd="0" presId="urn:microsoft.com/office/officeart/2008/layout/VerticalCurvedList"/>
    <dgm:cxn modelId="{933AF00F-3784-4A24-93A9-BB0724FC435C}" type="presParOf" srcId="{1DA071F9-6E23-41BC-85DA-55059D051E3B}" destId="{97DE0DD1-AD2E-434A-A001-D1D8A273D07A}" srcOrd="0" destOrd="0" presId="urn:microsoft.com/office/officeart/2008/layout/VerticalCurvedList"/>
    <dgm:cxn modelId="{25F1507C-593A-438F-811A-8D76CEC08A71}" type="presParOf" srcId="{1DA071F9-6E23-41BC-85DA-55059D051E3B}" destId="{40F09172-7AD5-446F-B6FF-D5087568CDD9}" srcOrd="1" destOrd="0" presId="urn:microsoft.com/office/officeart/2008/layout/VerticalCurvedList"/>
    <dgm:cxn modelId="{1AE9EB58-BAFD-4FFD-9B44-A89AAC10D235}" type="presParOf" srcId="{1DA071F9-6E23-41BC-85DA-55059D051E3B}" destId="{7ECAA3A3-58E7-4D2A-B24D-B3E81A4F4A6F}" srcOrd="2" destOrd="0" presId="urn:microsoft.com/office/officeart/2008/layout/VerticalCurvedList"/>
    <dgm:cxn modelId="{12F2A05C-3DC7-4AC5-8FB8-44817573E133}" type="presParOf" srcId="{1DA071F9-6E23-41BC-85DA-55059D051E3B}" destId="{3C44730B-A59F-4EF4-A5E9-75D178F0B8EE}" srcOrd="3" destOrd="0" presId="urn:microsoft.com/office/officeart/2008/layout/VerticalCurvedList"/>
    <dgm:cxn modelId="{02394F49-9D73-41DC-A1E2-2EF8D7A9F3F1}" type="presParOf" srcId="{88495412-3F20-4017-A318-37E11AF384A6}" destId="{8FAEE6A7-033A-4010-8567-67829E416BE7}" srcOrd="1" destOrd="0" presId="urn:microsoft.com/office/officeart/2008/layout/VerticalCurvedList"/>
    <dgm:cxn modelId="{8692D151-A8D9-45DA-B035-BA3389438B8B}" type="presParOf" srcId="{88495412-3F20-4017-A318-37E11AF384A6}" destId="{9E59880A-3394-48EF-B7F2-5A32A53CC034}" srcOrd="2" destOrd="0" presId="urn:microsoft.com/office/officeart/2008/layout/VerticalCurvedList"/>
    <dgm:cxn modelId="{1BEB5EFC-3AC3-4409-A6EF-FBE9F16490AE}" type="presParOf" srcId="{9E59880A-3394-48EF-B7F2-5A32A53CC034}" destId="{687A3F81-59CB-400C-B8B6-9A42F764E53B}" srcOrd="0" destOrd="0" presId="urn:microsoft.com/office/officeart/2008/layout/VerticalCurvedList"/>
    <dgm:cxn modelId="{704BC179-CABB-4CC7-8F52-D886DD90FE4D}" type="presParOf" srcId="{88495412-3F20-4017-A318-37E11AF384A6}" destId="{9EFB9D97-CBEE-4B2E-84A2-CAFED7914C2A}" srcOrd="3" destOrd="0" presId="urn:microsoft.com/office/officeart/2008/layout/VerticalCurvedList"/>
    <dgm:cxn modelId="{9653B0F8-5C50-4FB3-AC32-AE905164B351}" type="presParOf" srcId="{88495412-3F20-4017-A318-37E11AF384A6}" destId="{0961E3D6-0531-4B27-BC6E-A0B8F12FE542}" srcOrd="4" destOrd="0" presId="urn:microsoft.com/office/officeart/2008/layout/VerticalCurvedList"/>
    <dgm:cxn modelId="{427837AA-C91C-4E72-85F9-A4BF1674F3F1}" type="presParOf" srcId="{0961E3D6-0531-4B27-BC6E-A0B8F12FE542}" destId="{FA428020-844E-4549-BA14-B859EC00D082}" srcOrd="0" destOrd="0" presId="urn:microsoft.com/office/officeart/2008/layout/VerticalCurvedList"/>
    <dgm:cxn modelId="{01476572-E871-4F3F-88A9-DED0A5A64FEE}" type="presParOf" srcId="{88495412-3F20-4017-A318-37E11AF384A6}" destId="{7406449D-299E-4F67-A41B-C1D92A84AC46}" srcOrd="5" destOrd="0" presId="urn:microsoft.com/office/officeart/2008/layout/VerticalCurvedList"/>
    <dgm:cxn modelId="{D80A792B-EEA4-4D75-8684-3B90D61D5EE2}" type="presParOf" srcId="{88495412-3F20-4017-A318-37E11AF384A6}" destId="{92D095B6-D125-4D97-B5E6-95F997495A1B}" srcOrd="6" destOrd="0" presId="urn:microsoft.com/office/officeart/2008/layout/VerticalCurvedList"/>
    <dgm:cxn modelId="{49371483-25F6-49D5-B238-73B724C4920B}" type="presParOf" srcId="{92D095B6-D125-4D97-B5E6-95F997495A1B}" destId="{3ADF8F39-FC46-49B9-BC57-13854FF2C7A5}" srcOrd="0" destOrd="0" presId="urn:microsoft.com/office/officeart/2008/layout/VerticalCurvedList"/>
    <dgm:cxn modelId="{DC4CBB17-F08A-4FF6-B9CB-28EDB963D860}" type="presParOf" srcId="{88495412-3F20-4017-A318-37E11AF384A6}" destId="{023DDEA7-6DA5-4F3C-8989-71D5E5071E1E}" srcOrd="7" destOrd="0" presId="urn:microsoft.com/office/officeart/2008/layout/VerticalCurvedList"/>
    <dgm:cxn modelId="{947CA8C1-1657-46E4-B6B6-CD44BF078C7E}" type="presParOf" srcId="{88495412-3F20-4017-A318-37E11AF384A6}" destId="{21345753-2609-4668-AA7D-E13572F76DEA}" srcOrd="8" destOrd="0" presId="urn:microsoft.com/office/officeart/2008/layout/VerticalCurvedList"/>
    <dgm:cxn modelId="{159285BD-566D-4FCC-AD9B-E647D34D79B6}" type="presParOf" srcId="{21345753-2609-4668-AA7D-E13572F76DEA}" destId="{4F75634A-3B2B-4FD6-A147-3523EB95E2DD}" srcOrd="0" destOrd="0" presId="urn:microsoft.com/office/officeart/2008/layout/VerticalCurvedList"/>
    <dgm:cxn modelId="{F7A4249D-E55A-4ECF-9C58-634DD7EF32B2}" type="presParOf" srcId="{88495412-3F20-4017-A318-37E11AF384A6}" destId="{9A5659B6-3A79-4602-81F4-31E2466DDA0D}" srcOrd="9" destOrd="0" presId="urn:microsoft.com/office/officeart/2008/layout/VerticalCurvedList"/>
    <dgm:cxn modelId="{F99BAA20-9D35-4190-A5F4-0485416F282C}" type="presParOf" srcId="{88495412-3F20-4017-A318-37E11AF384A6}" destId="{19B78CA2-9D1C-4698-B8D8-FE0B92EDA5C3}" srcOrd="10" destOrd="0" presId="urn:microsoft.com/office/officeart/2008/layout/VerticalCurvedList"/>
    <dgm:cxn modelId="{3307D9FB-7373-4E94-B8E9-AF3F9D8240E5}" type="presParOf" srcId="{19B78CA2-9D1C-4698-B8D8-FE0B92EDA5C3}" destId="{5CC34A1F-2A48-437F-A996-BFA3348DC7C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909310-93D5-4842-8003-A594E6FA478E}" type="doc">
      <dgm:prSet loTypeId="urn:microsoft.com/office/officeart/2005/8/layout/vList2" loCatId="list" qsTypeId="urn:microsoft.com/office/officeart/2005/8/quickstyle/3d3" qsCatId="3D" csTypeId="urn:microsoft.com/office/officeart/2005/8/colors/colorful5" csCatId="colorful"/>
      <dgm:spPr/>
      <dgm:t>
        <a:bodyPr/>
        <a:lstStyle/>
        <a:p>
          <a:endParaRPr lang="uk-UA"/>
        </a:p>
      </dgm:t>
    </dgm:pt>
    <dgm:pt modelId="{E5B803D5-3D23-4319-87DA-7948CA7FDA6B}">
      <dgm:prSet/>
      <dgm:spPr/>
      <dgm:t>
        <a:bodyPr/>
        <a:lstStyle/>
        <a:p>
          <a:pPr rtl="0"/>
          <a:r>
            <a:rPr lang="ru-RU" b="1" smtClean="0"/>
            <a:t>До передвиборних проектів належать</a:t>
          </a:r>
          <a:r>
            <a:rPr lang="ru-RU" smtClean="0"/>
            <a:t>: </a:t>
          </a:r>
          <a:endParaRPr lang="uk-UA"/>
        </a:p>
      </dgm:t>
    </dgm:pt>
    <dgm:pt modelId="{EDD250F4-E82A-4135-834F-27B89B5378BB}" type="parTrans" cxnId="{D8E38792-21DB-443E-973E-2A69BDD489E5}">
      <dgm:prSet/>
      <dgm:spPr/>
      <dgm:t>
        <a:bodyPr/>
        <a:lstStyle/>
        <a:p>
          <a:endParaRPr lang="uk-UA"/>
        </a:p>
      </dgm:t>
    </dgm:pt>
    <dgm:pt modelId="{5D164754-5EEC-4305-AAEF-AA0A462902AA}" type="sibTrans" cxnId="{D8E38792-21DB-443E-973E-2A69BDD489E5}">
      <dgm:prSet/>
      <dgm:spPr/>
      <dgm:t>
        <a:bodyPr/>
        <a:lstStyle/>
        <a:p>
          <a:endParaRPr lang="uk-UA"/>
        </a:p>
      </dgm:t>
    </dgm:pt>
    <dgm:pt modelId="{196A165A-6EDE-45A2-A69F-B778786526F7}">
      <dgm:prSet/>
      <dgm:spPr/>
      <dgm:t>
        <a:bodyPr/>
        <a:lstStyle/>
        <a:p>
          <a:pPr rtl="0"/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проекти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,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пов’язані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зі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збиранням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підписів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виборців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,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під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різними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вимогами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до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влади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,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зверненнями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,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відозвами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та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ін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.</a:t>
          </a:r>
          <a:endParaRPr lang="uk-UA" dirty="0">
            <a:solidFill>
              <a:schemeClr val="tx1">
                <a:lumMod val="50000"/>
              </a:schemeClr>
            </a:solidFill>
          </a:endParaRPr>
        </a:p>
      </dgm:t>
    </dgm:pt>
    <dgm:pt modelId="{6905C62D-E79E-4D1C-9EF9-B49A020BD766}" type="parTrans" cxnId="{6498035C-B0E3-44B6-BDA7-655313BDFF32}">
      <dgm:prSet/>
      <dgm:spPr/>
      <dgm:t>
        <a:bodyPr/>
        <a:lstStyle/>
        <a:p>
          <a:endParaRPr lang="uk-UA"/>
        </a:p>
      </dgm:t>
    </dgm:pt>
    <dgm:pt modelId="{DA3B40EA-2148-4891-8C13-689B4531A59B}" type="sibTrans" cxnId="{6498035C-B0E3-44B6-BDA7-655313BDFF32}">
      <dgm:prSet/>
      <dgm:spPr/>
      <dgm:t>
        <a:bodyPr/>
        <a:lstStyle/>
        <a:p>
          <a:endParaRPr lang="uk-UA"/>
        </a:p>
      </dgm:t>
    </dgm:pt>
    <dgm:pt modelId="{1A4D99BE-88DA-48F9-909A-45F8B28103D2}">
      <dgm:prSet/>
      <dgm:spPr/>
      <dgm:t>
        <a:bodyPr/>
        <a:lstStyle/>
        <a:p>
          <a:pPr rtl="0"/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адресні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проекти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щодо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роботи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з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різними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групами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населення:пенсіонерами,молоддю,військовослужбовцями</a:t>
          </a:r>
          <a:endParaRPr lang="uk-UA" dirty="0">
            <a:solidFill>
              <a:schemeClr val="tx1">
                <a:lumMod val="50000"/>
              </a:schemeClr>
            </a:solidFill>
          </a:endParaRPr>
        </a:p>
      </dgm:t>
    </dgm:pt>
    <dgm:pt modelId="{5BC0BAFB-C2D1-4180-97F4-9B9A2F62425C}" type="parTrans" cxnId="{85C6EAB3-A6AA-4CC8-805E-5BC21695C335}">
      <dgm:prSet/>
      <dgm:spPr/>
      <dgm:t>
        <a:bodyPr/>
        <a:lstStyle/>
        <a:p>
          <a:endParaRPr lang="uk-UA"/>
        </a:p>
      </dgm:t>
    </dgm:pt>
    <dgm:pt modelId="{D25BDC9B-48B8-40FF-B356-B5BF2918EC68}" type="sibTrans" cxnId="{85C6EAB3-A6AA-4CC8-805E-5BC21695C335}">
      <dgm:prSet/>
      <dgm:spPr/>
      <dgm:t>
        <a:bodyPr/>
        <a:lstStyle/>
        <a:p>
          <a:endParaRPr lang="uk-UA"/>
        </a:p>
      </dgm:t>
    </dgm:pt>
    <dgm:pt modelId="{90480DAE-8D6C-4844-A67E-5D9D3EEE8EBE}">
      <dgm:prSet/>
      <dgm:spPr/>
      <dgm:t>
        <a:bodyPr/>
        <a:lstStyle/>
        <a:p>
          <a:pPr rtl="0"/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проекти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щодо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роботи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із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ЗМІ</a:t>
          </a:r>
          <a:endParaRPr lang="uk-UA" dirty="0">
            <a:solidFill>
              <a:schemeClr val="tx1">
                <a:lumMod val="50000"/>
              </a:schemeClr>
            </a:solidFill>
          </a:endParaRPr>
        </a:p>
      </dgm:t>
    </dgm:pt>
    <dgm:pt modelId="{CBDB803B-8AD7-4454-A4A4-A29401C2CDD0}" type="parTrans" cxnId="{9198DAE8-FFBB-4BE4-8FC0-1BC6D4999076}">
      <dgm:prSet/>
      <dgm:spPr/>
      <dgm:t>
        <a:bodyPr/>
        <a:lstStyle/>
        <a:p>
          <a:endParaRPr lang="uk-UA"/>
        </a:p>
      </dgm:t>
    </dgm:pt>
    <dgm:pt modelId="{CB460C13-B728-4B0C-B537-AD251B3940B8}" type="sibTrans" cxnId="{9198DAE8-FFBB-4BE4-8FC0-1BC6D4999076}">
      <dgm:prSet/>
      <dgm:spPr/>
      <dgm:t>
        <a:bodyPr/>
        <a:lstStyle/>
        <a:p>
          <a:endParaRPr lang="uk-UA"/>
        </a:p>
      </dgm:t>
    </dgm:pt>
    <dgm:pt modelId="{C40A5E11-7120-4B5B-BE3F-A5702DA3F9CA}">
      <dgm:prSet/>
      <dgm:spPr/>
      <dgm:t>
        <a:bodyPr/>
        <a:lstStyle/>
        <a:p>
          <a:pPr rtl="0"/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організація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регіональних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і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міжрегіональних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науково-практичних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конференцій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з </a:t>
          </a:r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актуальних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проблем.</a:t>
          </a:r>
          <a:endParaRPr lang="uk-UA" dirty="0">
            <a:solidFill>
              <a:schemeClr val="tx1">
                <a:lumMod val="50000"/>
              </a:schemeClr>
            </a:solidFill>
          </a:endParaRPr>
        </a:p>
      </dgm:t>
    </dgm:pt>
    <dgm:pt modelId="{A858DA79-9F19-4E25-A701-912F07CC253E}" type="parTrans" cxnId="{CA6616FC-1880-43E5-BBB6-5968D2B3FAA3}">
      <dgm:prSet/>
      <dgm:spPr/>
      <dgm:t>
        <a:bodyPr/>
        <a:lstStyle/>
        <a:p>
          <a:endParaRPr lang="uk-UA"/>
        </a:p>
      </dgm:t>
    </dgm:pt>
    <dgm:pt modelId="{834D097A-22A4-4AFC-B9D1-E1D6B509FC97}" type="sibTrans" cxnId="{CA6616FC-1880-43E5-BBB6-5968D2B3FAA3}">
      <dgm:prSet/>
      <dgm:spPr/>
      <dgm:t>
        <a:bodyPr/>
        <a:lstStyle/>
        <a:p>
          <a:endParaRPr lang="uk-UA"/>
        </a:p>
      </dgm:t>
    </dgm:pt>
    <dgm:pt modelId="{DF53702F-ECD1-4442-A48E-71F449DC0A95}" type="pres">
      <dgm:prSet presAssocID="{3D909310-93D5-4842-8003-A594E6FA478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7895885-7165-49F9-A400-3C0FA5F9EDAD}" type="pres">
      <dgm:prSet presAssocID="{E5B803D5-3D23-4319-87DA-7948CA7FDA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DC0EBA-E151-4FBD-B0E6-86CE5F286391}" type="pres">
      <dgm:prSet presAssocID="{E5B803D5-3D23-4319-87DA-7948CA7FDA6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6616FC-1880-43E5-BBB6-5968D2B3FAA3}" srcId="{E5B803D5-3D23-4319-87DA-7948CA7FDA6B}" destId="{C40A5E11-7120-4B5B-BE3F-A5702DA3F9CA}" srcOrd="3" destOrd="0" parTransId="{A858DA79-9F19-4E25-A701-912F07CC253E}" sibTransId="{834D097A-22A4-4AFC-B9D1-E1D6B509FC97}"/>
    <dgm:cxn modelId="{BD7A0153-2F11-4479-AF68-CE177E8B6773}" type="presOf" srcId="{90480DAE-8D6C-4844-A67E-5D9D3EEE8EBE}" destId="{C9DC0EBA-E151-4FBD-B0E6-86CE5F286391}" srcOrd="0" destOrd="2" presId="urn:microsoft.com/office/officeart/2005/8/layout/vList2"/>
    <dgm:cxn modelId="{85C6EAB3-A6AA-4CC8-805E-5BC21695C335}" srcId="{E5B803D5-3D23-4319-87DA-7948CA7FDA6B}" destId="{1A4D99BE-88DA-48F9-909A-45F8B28103D2}" srcOrd="1" destOrd="0" parTransId="{5BC0BAFB-C2D1-4180-97F4-9B9A2F62425C}" sibTransId="{D25BDC9B-48B8-40FF-B356-B5BF2918EC68}"/>
    <dgm:cxn modelId="{E091516E-EB4E-4A5F-AE34-CBFB74878789}" type="presOf" srcId="{3D909310-93D5-4842-8003-A594E6FA478E}" destId="{DF53702F-ECD1-4442-A48E-71F449DC0A95}" srcOrd="0" destOrd="0" presId="urn:microsoft.com/office/officeart/2005/8/layout/vList2"/>
    <dgm:cxn modelId="{D8E38792-21DB-443E-973E-2A69BDD489E5}" srcId="{3D909310-93D5-4842-8003-A594E6FA478E}" destId="{E5B803D5-3D23-4319-87DA-7948CA7FDA6B}" srcOrd="0" destOrd="0" parTransId="{EDD250F4-E82A-4135-834F-27B89B5378BB}" sibTransId="{5D164754-5EEC-4305-AAEF-AA0A462902AA}"/>
    <dgm:cxn modelId="{9198DAE8-FFBB-4BE4-8FC0-1BC6D4999076}" srcId="{E5B803D5-3D23-4319-87DA-7948CA7FDA6B}" destId="{90480DAE-8D6C-4844-A67E-5D9D3EEE8EBE}" srcOrd="2" destOrd="0" parTransId="{CBDB803B-8AD7-4454-A4A4-A29401C2CDD0}" sibTransId="{CB460C13-B728-4B0C-B537-AD251B3940B8}"/>
    <dgm:cxn modelId="{6498035C-B0E3-44B6-BDA7-655313BDFF32}" srcId="{E5B803D5-3D23-4319-87DA-7948CA7FDA6B}" destId="{196A165A-6EDE-45A2-A69F-B778786526F7}" srcOrd="0" destOrd="0" parTransId="{6905C62D-E79E-4D1C-9EF9-B49A020BD766}" sibTransId="{DA3B40EA-2148-4891-8C13-689B4531A59B}"/>
    <dgm:cxn modelId="{12857829-2967-41C6-9997-50B33458DF85}" type="presOf" srcId="{196A165A-6EDE-45A2-A69F-B778786526F7}" destId="{C9DC0EBA-E151-4FBD-B0E6-86CE5F286391}" srcOrd="0" destOrd="0" presId="urn:microsoft.com/office/officeart/2005/8/layout/vList2"/>
    <dgm:cxn modelId="{ADCC9B65-E412-463F-B986-A5D3ADD435AF}" type="presOf" srcId="{E5B803D5-3D23-4319-87DA-7948CA7FDA6B}" destId="{D7895885-7165-49F9-A400-3C0FA5F9EDAD}" srcOrd="0" destOrd="0" presId="urn:microsoft.com/office/officeart/2005/8/layout/vList2"/>
    <dgm:cxn modelId="{A7B1E13A-3763-43CE-BD0D-CCD4185A6502}" type="presOf" srcId="{C40A5E11-7120-4B5B-BE3F-A5702DA3F9CA}" destId="{C9DC0EBA-E151-4FBD-B0E6-86CE5F286391}" srcOrd="0" destOrd="3" presId="urn:microsoft.com/office/officeart/2005/8/layout/vList2"/>
    <dgm:cxn modelId="{8EB2E916-9CA1-4C5C-882C-740417971B4B}" type="presOf" srcId="{1A4D99BE-88DA-48F9-909A-45F8B28103D2}" destId="{C9DC0EBA-E151-4FBD-B0E6-86CE5F286391}" srcOrd="0" destOrd="1" presId="urn:microsoft.com/office/officeart/2005/8/layout/vList2"/>
    <dgm:cxn modelId="{38689C78-851A-4DC5-A7DA-9D30D6113560}" type="presParOf" srcId="{DF53702F-ECD1-4442-A48E-71F449DC0A95}" destId="{D7895885-7165-49F9-A400-3C0FA5F9EDAD}" srcOrd="0" destOrd="0" presId="urn:microsoft.com/office/officeart/2005/8/layout/vList2"/>
    <dgm:cxn modelId="{B9035A2D-BD85-42BB-BCD9-3203C3ED1484}" type="presParOf" srcId="{DF53702F-ECD1-4442-A48E-71F449DC0A95}" destId="{C9DC0EBA-E151-4FBD-B0E6-86CE5F286391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8CA8757-8D4C-457C-A101-1D6E47D6A8E1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uk-UA"/>
        </a:p>
      </dgm:t>
    </dgm:pt>
    <dgm:pt modelId="{9AF36944-0AB5-4F6F-91E2-F3465423B27B}">
      <dgm:prSet/>
      <dgm:spPr/>
      <dgm:t>
        <a:bodyPr/>
        <a:lstStyle/>
        <a:p>
          <a:pPr rtl="0"/>
          <a:r>
            <a:rPr lang="uk-UA" b="1" smtClean="0"/>
            <a:t>Завдання передвиборчої кампанії</a:t>
          </a:r>
          <a:r>
            <a:rPr lang="en-US" b="1" smtClean="0"/>
            <a:t>:</a:t>
          </a:r>
          <a:endParaRPr lang="uk-UA"/>
        </a:p>
      </dgm:t>
    </dgm:pt>
    <dgm:pt modelId="{63D8A814-E60F-4C75-985B-207755818D73}" type="parTrans" cxnId="{91D3E549-90E6-4DC8-B5CF-35FFF315552D}">
      <dgm:prSet/>
      <dgm:spPr/>
      <dgm:t>
        <a:bodyPr/>
        <a:lstStyle/>
        <a:p>
          <a:endParaRPr lang="uk-UA"/>
        </a:p>
      </dgm:t>
    </dgm:pt>
    <dgm:pt modelId="{28180686-C625-48FB-A4AE-9C6624235C2A}" type="sibTrans" cxnId="{91D3E549-90E6-4DC8-B5CF-35FFF315552D}">
      <dgm:prSet/>
      <dgm:spPr/>
      <dgm:t>
        <a:bodyPr/>
        <a:lstStyle/>
        <a:p>
          <a:endParaRPr lang="uk-UA"/>
        </a:p>
      </dgm:t>
    </dgm:pt>
    <dgm:pt modelId="{FEB39D34-B45D-4341-A969-E00BBDED566C}">
      <dgm:prSet/>
      <dgm:spPr/>
      <dgm:t>
        <a:bodyPr/>
        <a:lstStyle/>
        <a:p>
          <a:pPr rtl="0"/>
          <a:r>
            <a:rPr lang="en-US" smtClean="0"/>
            <a:t>привернути до себе </a:t>
          </a:r>
          <a:r>
            <a:rPr lang="uk-UA" smtClean="0"/>
            <a:t>увагу максимальної кількості виборців</a:t>
          </a:r>
          <a:endParaRPr lang="uk-UA"/>
        </a:p>
      </dgm:t>
    </dgm:pt>
    <dgm:pt modelId="{2D620A02-3947-49D0-A53D-A91188896EF2}" type="parTrans" cxnId="{358F7224-CB5F-400B-9674-D8A49B7AA98F}">
      <dgm:prSet/>
      <dgm:spPr/>
      <dgm:t>
        <a:bodyPr/>
        <a:lstStyle/>
        <a:p>
          <a:endParaRPr lang="uk-UA"/>
        </a:p>
      </dgm:t>
    </dgm:pt>
    <dgm:pt modelId="{7313C201-BDFA-4190-855C-A19140A0AFA3}" type="sibTrans" cxnId="{358F7224-CB5F-400B-9674-D8A49B7AA98F}">
      <dgm:prSet/>
      <dgm:spPr/>
      <dgm:t>
        <a:bodyPr/>
        <a:lstStyle/>
        <a:p>
          <a:endParaRPr lang="uk-UA"/>
        </a:p>
      </dgm:t>
    </dgm:pt>
    <dgm:pt modelId="{6CEB5739-4163-4EA2-A678-73217319A284}">
      <dgm:prSet/>
      <dgm:spPr/>
      <dgm:t>
        <a:bodyPr/>
        <a:lstStyle/>
        <a:p>
          <a:pPr rtl="0"/>
          <a:r>
            <a:rPr lang="uk-UA" smtClean="0"/>
            <a:t>показати себе людиною, здатною долати труднощі</a:t>
          </a:r>
          <a:endParaRPr lang="uk-UA"/>
        </a:p>
      </dgm:t>
    </dgm:pt>
    <dgm:pt modelId="{25AB0EBF-394F-4F08-9BFE-8399796362DB}" type="parTrans" cxnId="{62713D25-130C-4F51-8D1A-D04300BB4914}">
      <dgm:prSet/>
      <dgm:spPr/>
      <dgm:t>
        <a:bodyPr/>
        <a:lstStyle/>
        <a:p>
          <a:endParaRPr lang="uk-UA"/>
        </a:p>
      </dgm:t>
    </dgm:pt>
    <dgm:pt modelId="{955AE104-FFEA-4B9E-8B19-D4536898E875}" type="sibTrans" cxnId="{62713D25-130C-4F51-8D1A-D04300BB4914}">
      <dgm:prSet/>
      <dgm:spPr/>
      <dgm:t>
        <a:bodyPr/>
        <a:lstStyle/>
        <a:p>
          <a:endParaRPr lang="uk-UA"/>
        </a:p>
      </dgm:t>
    </dgm:pt>
    <dgm:pt modelId="{5A342D34-468E-4AF0-B663-5AB19346C6ED}">
      <dgm:prSet/>
      <dgm:spPr/>
      <dgm:t>
        <a:bodyPr/>
        <a:lstStyle/>
        <a:p>
          <a:pPr rtl="0"/>
          <a:r>
            <a:rPr lang="uk-UA" smtClean="0"/>
            <a:t>сформувати своє ставлення до існуючої влади</a:t>
          </a:r>
          <a:endParaRPr lang="uk-UA"/>
        </a:p>
      </dgm:t>
    </dgm:pt>
    <dgm:pt modelId="{6E3AF955-2CB7-487A-BC15-317D4F529EB5}" type="parTrans" cxnId="{317C3AD3-9BDB-4B87-92FA-CDC6CF997DE0}">
      <dgm:prSet/>
      <dgm:spPr/>
      <dgm:t>
        <a:bodyPr/>
        <a:lstStyle/>
        <a:p>
          <a:endParaRPr lang="uk-UA"/>
        </a:p>
      </dgm:t>
    </dgm:pt>
    <dgm:pt modelId="{2838A28F-DD93-4206-8BE8-124502298888}" type="sibTrans" cxnId="{317C3AD3-9BDB-4B87-92FA-CDC6CF997DE0}">
      <dgm:prSet/>
      <dgm:spPr/>
      <dgm:t>
        <a:bodyPr/>
        <a:lstStyle/>
        <a:p>
          <a:endParaRPr lang="uk-UA"/>
        </a:p>
      </dgm:t>
    </dgm:pt>
    <dgm:pt modelId="{E792FA00-FBD9-4C5E-BEAA-6D7AB3F6E69B}">
      <dgm:prSet/>
      <dgm:spPr/>
      <dgm:t>
        <a:bodyPr/>
        <a:lstStyle/>
        <a:p>
          <a:pPr rtl="0"/>
          <a:r>
            <a:rPr lang="uk-UA" smtClean="0"/>
            <a:t>показати, що його оцінки подій, які відбуваються в суспільстві відповідають уявленням виборців</a:t>
          </a:r>
          <a:endParaRPr lang="uk-UA"/>
        </a:p>
      </dgm:t>
    </dgm:pt>
    <dgm:pt modelId="{CDE3C396-38DA-4B6F-8572-91DD1E753FA7}" type="parTrans" cxnId="{8AA05B5C-12AC-4A09-ABD6-BE878DC24A9E}">
      <dgm:prSet/>
      <dgm:spPr/>
      <dgm:t>
        <a:bodyPr/>
        <a:lstStyle/>
        <a:p>
          <a:endParaRPr lang="uk-UA"/>
        </a:p>
      </dgm:t>
    </dgm:pt>
    <dgm:pt modelId="{E3CA5BC7-9F12-46D2-9173-AB3408E62DBA}" type="sibTrans" cxnId="{8AA05B5C-12AC-4A09-ABD6-BE878DC24A9E}">
      <dgm:prSet/>
      <dgm:spPr/>
      <dgm:t>
        <a:bodyPr/>
        <a:lstStyle/>
        <a:p>
          <a:endParaRPr lang="uk-UA"/>
        </a:p>
      </dgm:t>
    </dgm:pt>
    <dgm:pt modelId="{2CB8724B-2E3F-4FC5-AED1-7F8B3FD6D364}">
      <dgm:prSet/>
      <dgm:spPr/>
      <dgm:t>
        <a:bodyPr/>
        <a:lstStyle/>
        <a:p>
          <a:pPr rtl="0"/>
          <a:r>
            <a:rPr lang="uk-UA" smtClean="0"/>
            <a:t>наголосити на позитивних моментах своєї попередньої діяльності</a:t>
          </a:r>
          <a:endParaRPr lang="uk-UA"/>
        </a:p>
      </dgm:t>
    </dgm:pt>
    <dgm:pt modelId="{FD92906A-9089-4A16-A876-A623263C5B20}" type="parTrans" cxnId="{F25472BD-C291-4A65-B2D6-26ED73C60ED8}">
      <dgm:prSet/>
      <dgm:spPr/>
      <dgm:t>
        <a:bodyPr/>
        <a:lstStyle/>
        <a:p>
          <a:endParaRPr lang="uk-UA"/>
        </a:p>
      </dgm:t>
    </dgm:pt>
    <dgm:pt modelId="{2377A9E3-5545-42EE-9EEA-5D834586152D}" type="sibTrans" cxnId="{F25472BD-C291-4A65-B2D6-26ED73C60ED8}">
      <dgm:prSet/>
      <dgm:spPr/>
      <dgm:t>
        <a:bodyPr/>
        <a:lstStyle/>
        <a:p>
          <a:endParaRPr lang="uk-UA"/>
        </a:p>
      </dgm:t>
    </dgm:pt>
    <dgm:pt modelId="{46F85642-34F5-4BAA-A4B0-F8A4D45C5B98}">
      <dgm:prSet/>
      <dgm:spPr/>
      <dgm:t>
        <a:bodyPr/>
        <a:lstStyle/>
        <a:p>
          <a:pPr rtl="0"/>
          <a:r>
            <a:rPr lang="uk-UA" smtClean="0"/>
            <a:t>продемонструвати свою схильність до благодійності та підтримки потребуючих</a:t>
          </a:r>
          <a:endParaRPr lang="uk-UA"/>
        </a:p>
      </dgm:t>
    </dgm:pt>
    <dgm:pt modelId="{3677A290-D753-4231-86B1-614392264422}" type="parTrans" cxnId="{5733BBE1-49C3-49D8-8FCF-BEB7535DBD3E}">
      <dgm:prSet/>
      <dgm:spPr/>
      <dgm:t>
        <a:bodyPr/>
        <a:lstStyle/>
        <a:p>
          <a:endParaRPr lang="uk-UA"/>
        </a:p>
      </dgm:t>
    </dgm:pt>
    <dgm:pt modelId="{257C940D-AEEB-4FE1-883B-89D76CD5A02D}" type="sibTrans" cxnId="{5733BBE1-49C3-49D8-8FCF-BEB7535DBD3E}">
      <dgm:prSet/>
      <dgm:spPr/>
      <dgm:t>
        <a:bodyPr/>
        <a:lstStyle/>
        <a:p>
          <a:endParaRPr lang="uk-UA"/>
        </a:p>
      </dgm:t>
    </dgm:pt>
    <dgm:pt modelId="{3F7A7C74-6791-4150-9242-DDBC4B1BDD18}" type="pres">
      <dgm:prSet presAssocID="{E8CA8757-8D4C-457C-A101-1D6E47D6A8E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02AB6C-BD5E-4685-981D-A00CB53F8620}" type="pres">
      <dgm:prSet presAssocID="{9AF36944-0AB5-4F6F-91E2-F3465423B27B}" presName="linNode" presStyleCnt="0"/>
      <dgm:spPr/>
    </dgm:pt>
    <dgm:pt modelId="{17F1FDBC-20F2-4D4D-B092-64CE102A6E2B}" type="pres">
      <dgm:prSet presAssocID="{9AF36944-0AB5-4F6F-91E2-F3465423B27B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FDEF30-C0D7-4760-B2CF-29B1AE9E3D7A}" type="pres">
      <dgm:prSet presAssocID="{9AF36944-0AB5-4F6F-91E2-F3465423B27B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BE12F1-A275-4AFE-BFD7-9A92350908C1}" type="presOf" srcId="{E8CA8757-8D4C-457C-A101-1D6E47D6A8E1}" destId="{3F7A7C74-6791-4150-9242-DDBC4B1BDD18}" srcOrd="0" destOrd="0" presId="urn:microsoft.com/office/officeart/2005/8/layout/vList5"/>
    <dgm:cxn modelId="{F25472BD-C291-4A65-B2D6-26ED73C60ED8}" srcId="{9AF36944-0AB5-4F6F-91E2-F3465423B27B}" destId="{2CB8724B-2E3F-4FC5-AED1-7F8B3FD6D364}" srcOrd="4" destOrd="0" parTransId="{FD92906A-9089-4A16-A876-A623263C5B20}" sibTransId="{2377A9E3-5545-42EE-9EEA-5D834586152D}"/>
    <dgm:cxn modelId="{88E5BD2F-0902-4B55-ACC1-D46E339EA484}" type="presOf" srcId="{9AF36944-0AB5-4F6F-91E2-F3465423B27B}" destId="{17F1FDBC-20F2-4D4D-B092-64CE102A6E2B}" srcOrd="0" destOrd="0" presId="urn:microsoft.com/office/officeart/2005/8/layout/vList5"/>
    <dgm:cxn modelId="{D323138D-097D-4AD2-8F71-D9F74B363DB5}" type="presOf" srcId="{E792FA00-FBD9-4C5E-BEAA-6D7AB3F6E69B}" destId="{20FDEF30-C0D7-4760-B2CF-29B1AE9E3D7A}" srcOrd="0" destOrd="3" presId="urn:microsoft.com/office/officeart/2005/8/layout/vList5"/>
    <dgm:cxn modelId="{0A0B8076-EE87-430D-AB99-E11BDE381ABA}" type="presOf" srcId="{2CB8724B-2E3F-4FC5-AED1-7F8B3FD6D364}" destId="{20FDEF30-C0D7-4760-B2CF-29B1AE9E3D7A}" srcOrd="0" destOrd="4" presId="urn:microsoft.com/office/officeart/2005/8/layout/vList5"/>
    <dgm:cxn modelId="{358F7224-CB5F-400B-9674-D8A49B7AA98F}" srcId="{9AF36944-0AB5-4F6F-91E2-F3465423B27B}" destId="{FEB39D34-B45D-4341-A969-E00BBDED566C}" srcOrd="0" destOrd="0" parTransId="{2D620A02-3947-49D0-A53D-A91188896EF2}" sibTransId="{7313C201-BDFA-4190-855C-A19140A0AFA3}"/>
    <dgm:cxn modelId="{5733BBE1-49C3-49D8-8FCF-BEB7535DBD3E}" srcId="{9AF36944-0AB5-4F6F-91E2-F3465423B27B}" destId="{46F85642-34F5-4BAA-A4B0-F8A4D45C5B98}" srcOrd="5" destOrd="0" parTransId="{3677A290-D753-4231-86B1-614392264422}" sibTransId="{257C940D-AEEB-4FE1-883B-89D76CD5A02D}"/>
    <dgm:cxn modelId="{8AA05B5C-12AC-4A09-ABD6-BE878DC24A9E}" srcId="{9AF36944-0AB5-4F6F-91E2-F3465423B27B}" destId="{E792FA00-FBD9-4C5E-BEAA-6D7AB3F6E69B}" srcOrd="3" destOrd="0" parTransId="{CDE3C396-38DA-4B6F-8572-91DD1E753FA7}" sibTransId="{E3CA5BC7-9F12-46D2-9173-AB3408E62DBA}"/>
    <dgm:cxn modelId="{E64330DA-B58B-4F2B-8C88-15BA9490CD8C}" type="presOf" srcId="{6CEB5739-4163-4EA2-A678-73217319A284}" destId="{20FDEF30-C0D7-4760-B2CF-29B1AE9E3D7A}" srcOrd="0" destOrd="1" presId="urn:microsoft.com/office/officeart/2005/8/layout/vList5"/>
    <dgm:cxn modelId="{3F7111A8-C2D1-4BD2-B6AF-B3183311F0E8}" type="presOf" srcId="{FEB39D34-B45D-4341-A969-E00BBDED566C}" destId="{20FDEF30-C0D7-4760-B2CF-29B1AE9E3D7A}" srcOrd="0" destOrd="0" presId="urn:microsoft.com/office/officeart/2005/8/layout/vList5"/>
    <dgm:cxn modelId="{62713D25-130C-4F51-8D1A-D04300BB4914}" srcId="{9AF36944-0AB5-4F6F-91E2-F3465423B27B}" destId="{6CEB5739-4163-4EA2-A678-73217319A284}" srcOrd="1" destOrd="0" parTransId="{25AB0EBF-394F-4F08-9BFE-8399796362DB}" sibTransId="{955AE104-FFEA-4B9E-8B19-D4536898E875}"/>
    <dgm:cxn modelId="{43D05F15-3243-4C54-9077-FB5792599042}" type="presOf" srcId="{46F85642-34F5-4BAA-A4B0-F8A4D45C5B98}" destId="{20FDEF30-C0D7-4760-B2CF-29B1AE9E3D7A}" srcOrd="0" destOrd="5" presId="urn:microsoft.com/office/officeart/2005/8/layout/vList5"/>
    <dgm:cxn modelId="{937D3692-3C6A-469A-B19A-766885DFF350}" type="presOf" srcId="{5A342D34-468E-4AF0-B663-5AB19346C6ED}" destId="{20FDEF30-C0D7-4760-B2CF-29B1AE9E3D7A}" srcOrd="0" destOrd="2" presId="urn:microsoft.com/office/officeart/2005/8/layout/vList5"/>
    <dgm:cxn modelId="{91D3E549-90E6-4DC8-B5CF-35FFF315552D}" srcId="{E8CA8757-8D4C-457C-A101-1D6E47D6A8E1}" destId="{9AF36944-0AB5-4F6F-91E2-F3465423B27B}" srcOrd="0" destOrd="0" parTransId="{63D8A814-E60F-4C75-985B-207755818D73}" sibTransId="{28180686-C625-48FB-A4AE-9C6624235C2A}"/>
    <dgm:cxn modelId="{317C3AD3-9BDB-4B87-92FA-CDC6CF997DE0}" srcId="{9AF36944-0AB5-4F6F-91E2-F3465423B27B}" destId="{5A342D34-468E-4AF0-B663-5AB19346C6ED}" srcOrd="2" destOrd="0" parTransId="{6E3AF955-2CB7-487A-BC15-317D4F529EB5}" sibTransId="{2838A28F-DD93-4206-8BE8-124502298888}"/>
    <dgm:cxn modelId="{30B5A1F3-E127-4695-B972-003DDEEFF297}" type="presParOf" srcId="{3F7A7C74-6791-4150-9242-DDBC4B1BDD18}" destId="{7C02AB6C-BD5E-4685-981D-A00CB53F8620}" srcOrd="0" destOrd="0" presId="urn:microsoft.com/office/officeart/2005/8/layout/vList5"/>
    <dgm:cxn modelId="{60BBF929-1520-4E94-88BA-A916E47A0918}" type="presParOf" srcId="{7C02AB6C-BD5E-4685-981D-A00CB53F8620}" destId="{17F1FDBC-20F2-4D4D-B092-64CE102A6E2B}" srcOrd="0" destOrd="0" presId="urn:microsoft.com/office/officeart/2005/8/layout/vList5"/>
    <dgm:cxn modelId="{E457AEAF-C4A0-4109-B0E7-B10CC2028B34}" type="presParOf" srcId="{7C02AB6C-BD5E-4685-981D-A00CB53F8620}" destId="{20FDEF30-C0D7-4760-B2CF-29B1AE9E3D7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5873600B-B623-4E3F-9324-C5BB1AD5890B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6794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D7E0CD0-C479-4A5A-BD7C-2C23A0AC45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5869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46A2283-0DD3-4925-8AEA-B61B3AED5A59}" type="slidenum">
              <a:rPr lang="ru-RU"/>
              <a:pPr eaLnBrk="1" hangingPunct="1"/>
              <a:t>1</a:t>
            </a:fld>
            <a:endParaRPr lang="ru-RU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553099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293522F-018A-48EE-AA5F-1A469C5EFCFE}" type="slidenum">
              <a:rPr lang="ru-RU"/>
              <a:pPr eaLnBrk="1" hangingPunct="1"/>
              <a:t>10</a:t>
            </a:fld>
            <a:endParaRPr lang="ru-RU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297422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37C219-8345-46B8-A9CD-F26E0B249CA1}" type="slidenum">
              <a:rPr lang="ru-RU"/>
              <a:pPr eaLnBrk="1" hangingPunct="1"/>
              <a:t>11</a:t>
            </a:fld>
            <a:endParaRPr lang="ru-R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617868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678AC4B-DCF3-41C5-856D-8DDD6B78C621}" type="slidenum">
              <a:rPr lang="ru-RU"/>
              <a:pPr eaLnBrk="1" hangingPunct="1"/>
              <a:t>12</a:t>
            </a:fld>
            <a:endParaRPr lang="ru-RU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934812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F5EFEC2-896D-469A-A782-A164F97E9709}" type="slidenum">
              <a:rPr lang="ru-RU"/>
              <a:pPr eaLnBrk="1" hangingPunct="1"/>
              <a:t>13</a:t>
            </a:fld>
            <a:endParaRPr lang="ru-RU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426769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8CA8B47-36A0-4E46-B560-59D32D933D92}" type="slidenum">
              <a:rPr lang="ru-RU"/>
              <a:pPr eaLnBrk="1" hangingPunct="1"/>
              <a:t>14</a:t>
            </a:fld>
            <a:endParaRPr lang="ru-RU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8388985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FA4584C-EAAE-4C24-9BBD-BF90FA07310C}" type="slidenum">
              <a:rPr lang="ru-RU"/>
              <a:pPr eaLnBrk="1" hangingPunct="1"/>
              <a:t>15</a:t>
            </a:fld>
            <a:endParaRPr lang="ru-RU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865933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D049DC9-4CD5-483C-84E1-73AB239312C6}" type="slidenum">
              <a:rPr lang="ru-RU"/>
              <a:pPr eaLnBrk="1" hangingPunct="1"/>
              <a:t>16</a:t>
            </a:fld>
            <a:endParaRPr lang="ru-RU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979956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41F3C90-3021-4570-B8F4-1B398DF5FE71}" type="slidenum">
              <a:rPr lang="ru-RU"/>
              <a:pPr eaLnBrk="1" hangingPunct="1"/>
              <a:t>17</a:t>
            </a:fld>
            <a:endParaRPr lang="ru-RU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595957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E99EB37-E38C-405E-B656-618B0DF56201}" type="slidenum">
              <a:rPr lang="ru-RU"/>
              <a:pPr eaLnBrk="1" hangingPunct="1"/>
              <a:t>18</a:t>
            </a:fld>
            <a:endParaRPr lang="ru-RU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6652876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BE3275A-996F-469C-B8BA-7B8C153C3B97}" type="slidenum">
              <a:rPr lang="ru-RU"/>
              <a:pPr eaLnBrk="1" hangingPunct="1"/>
              <a:t>19</a:t>
            </a:fld>
            <a:endParaRPr lang="ru-RU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836290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7C1C68A-7DEA-431B-92D1-22A41AF329E1}" type="slidenum">
              <a:rPr lang="ru-RU"/>
              <a:pPr eaLnBrk="1" hangingPunct="1"/>
              <a:t>2</a:t>
            </a:fld>
            <a:endParaRPr lang="ru-RU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958255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70A666-7763-4242-8D5A-AB20BDD6A948}" type="slidenum">
              <a:rPr lang="ru-RU"/>
              <a:pPr eaLnBrk="1" hangingPunct="1"/>
              <a:t>20</a:t>
            </a:fld>
            <a:endParaRPr lang="ru-RU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9344943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56EDFA9-84D4-444E-81F9-356A0FF00BAE}" type="slidenum">
              <a:rPr lang="ru-RU"/>
              <a:pPr eaLnBrk="1" hangingPunct="1"/>
              <a:t>21</a:t>
            </a:fld>
            <a:endParaRPr lang="ru-RU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1109786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B2B0D51-2C0E-4870-AF9C-02001E632608}" type="slidenum">
              <a:rPr lang="ru-RU"/>
              <a:pPr eaLnBrk="1" hangingPunct="1"/>
              <a:t>22</a:t>
            </a:fld>
            <a:endParaRPr lang="ru-RU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1897818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449DFDA-2741-4AA7-961F-0334C3E3A1E9}" type="slidenum">
              <a:rPr lang="ru-RU"/>
              <a:pPr eaLnBrk="1" hangingPunct="1"/>
              <a:t>3</a:t>
            </a:fld>
            <a:endParaRPr lang="ru-RU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179398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73A1D1E-D865-4812-B58F-0108AFA8359F}" type="slidenum">
              <a:rPr lang="ru-RU"/>
              <a:pPr eaLnBrk="1" hangingPunct="1"/>
              <a:t>4</a:t>
            </a:fld>
            <a:endParaRPr lang="ru-RU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100827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1459606-3B6A-4475-B203-38AF2D763BE3}" type="slidenum">
              <a:rPr lang="ru-RU"/>
              <a:pPr eaLnBrk="1" hangingPunct="1"/>
              <a:t>5</a:t>
            </a:fld>
            <a:endParaRPr lang="ru-RU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577037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E5F6397-32D9-4D5E-AAE6-DE8C7E0F5F3C}" type="slidenum">
              <a:rPr lang="ru-RU"/>
              <a:pPr eaLnBrk="1" hangingPunct="1"/>
              <a:t>6</a:t>
            </a:fld>
            <a:endParaRPr lang="ru-RU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36532531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3A9E90C-A624-410E-BA08-802A26368EA4}" type="slidenum">
              <a:rPr lang="ru-RU"/>
              <a:pPr eaLnBrk="1" hangingPunct="1"/>
              <a:t>7</a:t>
            </a:fld>
            <a:endParaRPr lang="ru-RU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55279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7005401-7D86-4AA7-91EE-B6CD555A659F}" type="slidenum">
              <a:rPr lang="ru-RU"/>
              <a:pPr eaLnBrk="1" hangingPunct="1"/>
              <a:t>8</a:t>
            </a:fld>
            <a:endParaRPr lang="ru-RU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2776583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7741EDD-60B5-4896-AC05-6CDCA889F6C1}" type="slidenum">
              <a:rPr lang="ru-RU"/>
              <a:pPr eaLnBrk="1" hangingPunct="1"/>
              <a:t>9</a:t>
            </a:fld>
            <a:endParaRPr lang="ru-RU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uk-UA" smtClean="0"/>
          </a:p>
        </p:txBody>
      </p:sp>
    </p:spTree>
    <p:extLst>
      <p:ext uri="{BB962C8B-B14F-4D97-AF65-F5344CB8AC3E}">
        <p14:creationId xmlns:p14="http://schemas.microsoft.com/office/powerpoint/2010/main" val="4290152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2863" y="1905004"/>
            <a:ext cx="7078274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6847" y="3657124"/>
            <a:ext cx="707429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DBD4879-65D9-4E5A-B03D-E720C7BDABC9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  <p:grpSp>
        <p:nvGrpSpPr>
          <p:cNvPr id="7" name="Группа 6"/>
          <p:cNvGrpSpPr/>
          <p:nvPr/>
        </p:nvGrpSpPr>
        <p:grpSpPr>
          <a:xfrm>
            <a:off x="914400" y="1600200"/>
            <a:ext cx="7306712" cy="73152"/>
            <a:chOff x="914400" y="1200150"/>
            <a:chExt cx="7306712" cy="54864"/>
          </a:xfrm>
        </p:grpSpPr>
        <p:sp>
          <p:nvSpPr>
            <p:cNvPr id="8" name="Овал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Прямая соединительная линия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Группа 12"/>
          <p:cNvGrpSpPr/>
          <p:nvPr/>
        </p:nvGrpSpPr>
        <p:grpSpPr>
          <a:xfrm>
            <a:off x="914400" y="4851400"/>
            <a:ext cx="7306712" cy="73152"/>
            <a:chOff x="914400" y="3638550"/>
            <a:chExt cx="7306712" cy="54864"/>
          </a:xfrm>
        </p:grpSpPr>
        <p:sp>
          <p:nvSpPr>
            <p:cNvPr id="14" name="Овал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44BFE-2316-45B3-BFD5-8BAA782F194E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77844" y="434976"/>
            <a:ext cx="876528" cy="56610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3448" y="434976"/>
            <a:ext cx="6311956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D64ABB-A1E2-4F0E-8982-057479D6AC0A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CC821-34DE-4D4C-A881-EA2B03AC4748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1" y="990599"/>
            <a:ext cx="7010399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1" y="3733800"/>
            <a:ext cx="7010399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9B9BF-909C-4EBF-8FBD-C5368B219A81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  <p:grpSp>
        <p:nvGrpSpPr>
          <p:cNvPr id="13" name="Группа 12"/>
          <p:cNvGrpSpPr/>
          <p:nvPr/>
        </p:nvGrpSpPr>
        <p:grpSpPr>
          <a:xfrm>
            <a:off x="2455976" y="3475736"/>
            <a:ext cx="4232051" cy="54864"/>
            <a:chOff x="2455975" y="2588441"/>
            <a:chExt cx="4232051" cy="41148"/>
          </a:xfrm>
        </p:grpSpPr>
        <p:sp>
          <p:nvSpPr>
            <p:cNvPr id="14" name="Овал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Овал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Группа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Прямая соединительная линия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Прямая соединительная линия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803400"/>
            <a:ext cx="35814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03400"/>
            <a:ext cx="3581400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29A8DB-09BC-4BB4-8879-3F100B74DE60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7448" y="1803400"/>
            <a:ext cx="357828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0" y="2514600"/>
            <a:ext cx="35814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51248" y="1803400"/>
            <a:ext cx="357828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2514600"/>
            <a:ext cx="3581400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0437E1-ABBF-436B-AC44-B11722934020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052BE3-CFFE-4E64-9288-1D82C74F7040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C442F2-51E9-4DBD-A038-D71F72335B97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4401" y="1803401"/>
            <a:ext cx="495300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51EE5-26ED-45E4-9F07-3570343AF1EE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14400" y="1803400"/>
            <a:ext cx="495300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04316" y="1925320"/>
            <a:ext cx="4773168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1803401"/>
            <a:ext cx="2133601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357C79-7EC1-4688-B8ED-9A3C5481EC50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28600" y="301752"/>
            <a:ext cx="8686800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31800"/>
            <a:ext cx="731520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803400"/>
            <a:ext cx="73152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29400" y="6172200"/>
            <a:ext cx="914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5562601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96201" y="6172200"/>
            <a:ext cx="5334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83FD292-6828-4481-AF3A-38CA52B44E7D}" type="slidenum">
              <a:rPr lang="ru-RU" altLang="en-US" smtClean="0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png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9.png"/><Relationship Id="rId5" Type="http://schemas.openxmlformats.org/officeDocument/2006/relationships/image" Target="../media/image24.wm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19.png"/><Relationship Id="rId5" Type="http://schemas.openxmlformats.org/officeDocument/2006/relationships/image" Target="../media/image25.wm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19.png"/><Relationship Id="rId5" Type="http://schemas.openxmlformats.org/officeDocument/2006/relationships/image" Target="../media/image26.w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8.png"/><Relationship Id="rId5" Type="http://schemas.openxmlformats.org/officeDocument/2006/relationships/image" Target="../media/image27.wm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8.xml"/><Relationship Id="rId9" Type="http://schemas.microsoft.com/office/2007/relationships/diagramDrawing" Target="../diagrams/drawing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2.xml"/><Relationship Id="rId9" Type="http://schemas.microsoft.com/office/2007/relationships/diagramDrawing" Target="../diagrams/drawin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116632" y="3200645"/>
            <a:ext cx="7078274" cy="1625599"/>
          </a:xfrm>
        </p:spPr>
        <p:txBody>
          <a:bodyPr/>
          <a:lstStyle/>
          <a:p>
            <a:pPr eaLnBrk="1" hangingPunct="1"/>
            <a:r>
              <a:rPr lang="uk-UA" sz="4400" b="1" dirty="0" smtClean="0"/>
              <a:t>Шведа Юрій</a:t>
            </a:r>
            <a:br>
              <a:rPr lang="uk-UA" sz="4400" b="1" dirty="0" smtClean="0"/>
            </a:br>
            <a:r>
              <a:rPr lang="uk-UA" sz="4400" b="1" dirty="0" smtClean="0"/>
              <a:t>Романович </a:t>
            </a:r>
            <a:endParaRPr lang="ru-RU" sz="4400" b="1" dirty="0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5085184"/>
            <a:ext cx="7074291" cy="1656184"/>
          </a:xfrm>
        </p:spPr>
        <p:txBody>
          <a:bodyPr/>
          <a:lstStyle/>
          <a:p>
            <a:pPr marL="533400" indent="-533400" algn="just" eaLnBrk="1" hangingPunct="1"/>
            <a:r>
              <a:rPr lang="uk-UA" dirty="0" smtClean="0">
                <a:latin typeface="Times New Roman" pitchFamily="18" charset="0"/>
              </a:rPr>
              <a:t>1</a:t>
            </a:r>
            <a:r>
              <a:rPr lang="uk-UA" sz="2400" dirty="0" smtClean="0">
                <a:latin typeface="Times New Roman" pitchFamily="18" charset="0"/>
              </a:rPr>
              <a:t>. Кандидат політичних наук</a:t>
            </a:r>
          </a:p>
          <a:p>
            <a:pPr marL="533400" indent="-533400" algn="just" eaLnBrk="1" hangingPunct="1"/>
            <a:r>
              <a:rPr lang="uk-UA" sz="2400" dirty="0" smtClean="0">
                <a:latin typeface="Times New Roman" pitchFamily="18" charset="0"/>
              </a:rPr>
              <a:t>2. Доцент кафедри політології ЛНУ </a:t>
            </a:r>
          </a:p>
          <a:p>
            <a:pPr marL="533400" indent="-533400" algn="just" eaLnBrk="1" hangingPunct="1"/>
            <a:r>
              <a:rPr lang="uk-UA" sz="2400" dirty="0" smtClean="0">
                <a:latin typeface="Times New Roman" pitchFamily="18" charset="0"/>
              </a:rPr>
              <a:t>3. </a:t>
            </a:r>
            <a:r>
              <a:rPr lang="en-US" sz="2400" b="1" i="1" dirty="0" smtClean="0">
                <a:latin typeface="Times New Roman" pitchFamily="18" charset="0"/>
              </a:rPr>
              <a:t>www.yuriy</a:t>
            </a:r>
            <a:r>
              <a:rPr lang="en-US" sz="2400" dirty="0" smtClean="0">
                <a:latin typeface="Times New Roman" pitchFamily="18" charset="0"/>
              </a:rPr>
              <a:t>-</a:t>
            </a:r>
            <a:r>
              <a:rPr lang="en-US" sz="2400" b="1" i="1" dirty="0" smtClean="0">
                <a:latin typeface="Times New Roman" pitchFamily="18" charset="0"/>
              </a:rPr>
              <a:t>shveda.com.ua</a:t>
            </a:r>
            <a:endParaRPr lang="uk-UA" sz="2400" b="1" i="1" dirty="0" smtClean="0">
              <a:latin typeface="Times New Roman" pitchFamily="18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49C749-09AE-4BE0-AC8E-CDCA8989382B}" type="slidenum">
              <a:rPr lang="ru-RU" altLang="en-US"/>
              <a:pPr>
                <a:defRPr/>
              </a:pPr>
              <a:t>1</a:t>
            </a:fld>
            <a:endParaRPr lang="ru-RU" alt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600400" cy="30606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SHVED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7504" y="11663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6000">
        <p:circle/>
      </p:transition>
    </mc:Choice>
    <mc:Fallback xmlns="">
      <p:transition spd="slow" advTm="16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8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07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uk-UA" sz="2400" dirty="0" smtClean="0">
                <a:latin typeface="Times New Roman" pitchFamily="18" charset="0"/>
              </a:rPr>
              <a:t>	</a:t>
            </a:r>
            <a:r>
              <a:rPr lang="uk-UA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Внутрішнє середовище виборчої кампанії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-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сукупність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суб’єктів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сил,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які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діють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всередині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політичної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партії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виборчої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команди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що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забезпечують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просування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 кандидата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чи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партії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виборах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організаційна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структура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партії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її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керівництво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“команда” кандидата,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його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програма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т. д.).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  <a:p>
            <a:pPr algn="just" eaLnBrk="1" hangingPunct="1"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endParaRPr lang="ru-RU" sz="2400" b="1" dirty="0" smtClean="0">
              <a:latin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b="1" dirty="0" smtClean="0">
                <a:latin typeface="Times New Roman" pitchFamily="18" charset="0"/>
              </a:rPr>
              <a:t>	</a:t>
            </a:r>
            <a:endParaRPr lang="uk-UA" dirty="0" smtClean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86CE27-DC26-48F1-A8F1-3521534F5B4C}" type="slidenum">
              <a:rPr lang="ru-RU" altLang="en-US"/>
              <a:pPr>
                <a:defRPr/>
              </a:pPr>
              <a:t>10</a:t>
            </a:fld>
            <a:endParaRPr lang="ru-RU" altLang="en-US"/>
          </a:p>
        </p:txBody>
      </p:sp>
      <p:pic>
        <p:nvPicPr>
          <p:cNvPr id="12294" name="Picture 6" descr="C:\Users\1\AppData\Local\Microsoft\Windows\Temporary Internet Files\Content.IE5\QJGYT2PU\MC90029972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2736304" cy="26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0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8989" y="431800"/>
            <a:ext cx="448816" cy="448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000">
        <p:fade/>
      </p:transition>
    </mc:Choice>
    <mc:Fallback xmlns="">
      <p:transition spd="med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Font typeface="Wingdings" pitchFamily="2" charset="2"/>
              <a:buNone/>
            </a:pPr>
            <a:r>
              <a:rPr lang="uk-UA" sz="2400" dirty="0" smtClean="0">
                <a:latin typeface="Times New Roman" pitchFamily="18" charset="0"/>
              </a:rPr>
              <a:t>	</a:t>
            </a:r>
            <a:r>
              <a:rPr lang="uk-UA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Зовнішнє середовище виборчої кампанії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-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сукупність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суб’єктів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сил,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які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впливають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цю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політичну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партію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(кандидата у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депутати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)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ззовні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конкуренти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електорат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держава,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законодавство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т. д.).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uk-UA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6B714E-D1FD-47DB-B482-9C088C0D4E2C}" type="slidenum">
              <a:rPr lang="ru-RU" altLang="en-US"/>
              <a:pPr>
                <a:defRPr/>
              </a:pPr>
              <a:t>11</a:t>
            </a:fld>
            <a:endParaRPr lang="ru-RU" altLang="en-US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284984"/>
            <a:ext cx="4104456" cy="3074380"/>
          </a:xfrm>
          <a:prstGeom prst="rect">
            <a:avLst/>
          </a:prstGeom>
        </p:spPr>
      </p:pic>
      <p:pic>
        <p:nvPicPr>
          <p:cNvPr id="8" name="11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5536" y="431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000">
        <p:fade/>
      </p:transition>
    </mc:Choice>
    <mc:Fallback xmlns="">
      <p:transition spd="med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400" dirty="0" smtClean="0">
                <a:latin typeface="Times New Roman" pitchFamily="18" charset="0"/>
              </a:rPr>
              <a:t>Чинники успіху </a:t>
            </a:r>
            <a:br>
              <a:rPr lang="uk-UA" sz="4400" dirty="0" smtClean="0">
                <a:latin typeface="Times New Roman" pitchFamily="18" charset="0"/>
              </a:rPr>
            </a:br>
            <a:r>
              <a:rPr lang="uk-UA" sz="4400" dirty="0" smtClean="0">
                <a:latin typeface="Times New Roman" pitchFamily="18" charset="0"/>
              </a:rPr>
              <a:t>виборчої кампанії</a:t>
            </a:r>
            <a:endParaRPr lang="en-AU" sz="4600" dirty="0" smtClean="0">
              <a:latin typeface="Times New Roman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4161998"/>
              </p:ext>
            </p:extLst>
          </p:nvPr>
        </p:nvGraphicFramePr>
        <p:xfrm>
          <a:off x="467544" y="1484784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1BD5E-940C-4AFC-9580-7768A49CBCC3}" type="slidenum">
              <a:rPr lang="ru-RU" altLang="en-US"/>
              <a:pPr>
                <a:defRPr/>
              </a:pPr>
              <a:t>12</a:t>
            </a:fld>
            <a:endParaRPr lang="ru-RU" altLang="en-US"/>
          </a:p>
        </p:txBody>
      </p:sp>
      <p:pic>
        <p:nvPicPr>
          <p:cNvPr id="2" name="12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544" y="431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000">
        <p:fade/>
      </p:transition>
    </mc:Choice>
    <mc:Fallback xmlns="">
      <p:transition spd="med" advTm="4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F09172-7AD5-446F-B6FF-D5087568C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graphicEl>
                                              <a:dgm id="{40F09172-7AD5-446F-B6FF-D5087568C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40F09172-7AD5-446F-B6FF-D5087568C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graphicEl>
                                              <a:dgm id="{40F09172-7AD5-446F-B6FF-D5087568CD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87A3F81-59CB-400C-B8B6-9A42F764E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graphicEl>
                                              <a:dgm id="{687A3F81-59CB-400C-B8B6-9A42F764E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687A3F81-59CB-400C-B8B6-9A42F764E5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graphicEl>
                                              <a:dgm id="{687A3F81-59CB-400C-B8B6-9A42F764E5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FAEE6A7-033A-4010-8567-67829E416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8FAEE6A7-033A-4010-8567-67829E416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graphicEl>
                                              <a:dgm id="{8FAEE6A7-033A-4010-8567-67829E416B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8FAEE6A7-033A-4010-8567-67829E416B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A428020-844E-4549-BA14-B859EC00D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FA428020-844E-4549-BA14-B859EC00D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graphicEl>
                                              <a:dgm id="{FA428020-844E-4549-BA14-B859EC00D0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graphicEl>
                                              <a:dgm id="{FA428020-844E-4549-BA14-B859EC00D0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EFB9D97-CBEE-4B2E-84A2-CAFED7914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graphicEl>
                                              <a:dgm id="{9EFB9D97-CBEE-4B2E-84A2-CAFED7914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graphicEl>
                                              <a:dgm id="{9EFB9D97-CBEE-4B2E-84A2-CAFED7914C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graphicEl>
                                              <a:dgm id="{9EFB9D97-CBEE-4B2E-84A2-CAFED7914C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DF8F39-FC46-49B9-BC57-13854FF2C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graphicEl>
                                              <a:dgm id="{3ADF8F39-FC46-49B9-BC57-13854FF2C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graphicEl>
                                              <a:dgm id="{3ADF8F39-FC46-49B9-BC57-13854FF2C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graphicEl>
                                              <a:dgm id="{3ADF8F39-FC46-49B9-BC57-13854FF2C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406449D-299E-4F67-A41B-C1D92A84A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graphicEl>
                                              <a:dgm id="{7406449D-299E-4F67-A41B-C1D92A84A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graphicEl>
                                              <a:dgm id="{7406449D-299E-4F67-A41B-C1D92A84A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graphicEl>
                                              <a:dgm id="{7406449D-299E-4F67-A41B-C1D92A84AC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F75634A-3B2B-4FD6-A147-3523EB95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graphicEl>
                                              <a:dgm id="{4F75634A-3B2B-4FD6-A147-3523EB95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4F75634A-3B2B-4FD6-A147-3523EB95E2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graphicEl>
                                              <a:dgm id="{4F75634A-3B2B-4FD6-A147-3523EB95E2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23DDEA7-6DA5-4F3C-8989-71D5E5071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graphicEl>
                                              <a:dgm id="{023DDEA7-6DA5-4F3C-8989-71D5E5071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graphicEl>
                                              <a:dgm id="{023DDEA7-6DA5-4F3C-8989-71D5E5071E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graphicEl>
                                              <a:dgm id="{023DDEA7-6DA5-4F3C-8989-71D5E5071E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CC34A1F-2A48-437F-A996-BFA3348DC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5CC34A1F-2A48-437F-A996-BFA3348DC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graphicEl>
                                              <a:dgm id="{5CC34A1F-2A48-437F-A996-BFA3348DC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graphicEl>
                                              <a:dgm id="{5CC34A1F-2A48-437F-A996-BFA3348DC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5659B6-3A79-4602-81F4-31E2466DD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graphicEl>
                                              <a:dgm id="{9A5659B6-3A79-4602-81F4-31E2466DD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9A5659B6-3A79-4602-81F4-31E2466DD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graphicEl>
                                              <a:dgm id="{9A5659B6-3A79-4602-81F4-31E2466DDA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4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en-AU" sz="4600" smtClean="0">
                <a:latin typeface="Times New Roman" pitchFamily="18" charset="0"/>
              </a:rPr>
              <a:t/>
            </a:r>
            <a:br>
              <a:rPr lang="en-AU" sz="4600" smtClean="0">
                <a:latin typeface="Times New Roman" pitchFamily="18" charset="0"/>
              </a:rPr>
            </a:br>
            <a:endParaRPr lang="en-AU" sz="4600" smtClean="0">
              <a:latin typeface="Times New Roman" pitchFamily="18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CA695-F183-45DA-A838-B36D77D50B8E}" type="slidenum">
              <a:rPr lang="ru-RU" altLang="en-US"/>
              <a:pPr>
                <a:defRPr/>
              </a:pPr>
              <a:t>13</a:t>
            </a:fld>
            <a:endParaRPr lang="ru-RU" altLang="en-US"/>
          </a:p>
        </p:txBody>
      </p:sp>
      <p:pic>
        <p:nvPicPr>
          <p:cNvPr id="15365" name="Picture 5" descr="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572500" cy="535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3 1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71503" y="421564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0">
        <p:fade/>
      </p:transition>
    </mc:Choice>
    <mc:Fallback xmlns="">
      <p:transition spd="med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0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16388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844824"/>
            <a:ext cx="7315200" cy="4267200"/>
          </a:xfrm>
        </p:spPr>
        <p:txBody>
          <a:bodyPr>
            <a:normAutofit fontScale="85000" lnSpcReduction="20000"/>
          </a:bodyPr>
          <a:lstStyle/>
          <a:p>
            <a:pPr marL="0" indent="0" algn="just" eaLnBrk="1" hangingPunct="1"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Успіх виборчої кампанії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	найчастіше зумовлений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	не стільки знанням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	виборчих технік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	(загалом вони усі стандартні),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	скільки вибором та розробкою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	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потрібного виборцям образу кандидата,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формулюванням зрозумілих та очікуваних лозунгів, розробкою правильної концепції виборчої кампанії, її план-графіку, розгортанням організаційних структур для його ефективної реалізації. </a:t>
            </a:r>
          </a:p>
          <a:p>
            <a:pPr eaLnBrk="1" hangingPunct="1">
              <a:buFont typeface="Wingdings" pitchFamily="2" charset="2"/>
              <a:buNone/>
            </a:pPr>
            <a:r>
              <a:rPr lang="uk-UA" dirty="0" smtClean="0"/>
              <a:t>	</a:t>
            </a:r>
            <a:endParaRPr lang="uk-UA" sz="2400" dirty="0" smtClean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18E1F-641F-4117-8FFB-0AC2EB4FA5F9}" type="slidenum">
              <a:rPr lang="ru-RU" altLang="en-US"/>
              <a:pPr>
                <a:defRPr/>
              </a:pPr>
              <a:t>14</a:t>
            </a:fld>
            <a:endParaRPr lang="ru-RU" altLang="en-US"/>
          </a:p>
        </p:txBody>
      </p:sp>
      <p:pic>
        <p:nvPicPr>
          <p:cNvPr id="16394" name="Picture 10" descr="C:\Users\1\AppData\Local\Microsoft\Windows\Temporary Internet Files\Content.IE5\MMOXQPF1\MC90037097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383"/>
            <a:ext cx="2448272" cy="299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4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929" y="452629"/>
            <a:ext cx="410505" cy="41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000">
        <p:fade/>
      </p:transition>
    </mc:Choice>
    <mc:Fallback xmlns="">
      <p:transition spd="med" advTm="2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1741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 рівних умов переможе той кандидат, який 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продумав за себе і конкурентів та </a:t>
            </a:r>
            <a:r>
              <a:rPr lang="uk-UA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нав’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язав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їм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свою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волю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зм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сив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усіх діяти за своїм сценарієм, який миттєво реагує на зміну ситуації, який до того ж не боїться ламати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c</a:t>
            </a:r>
            <a:r>
              <a:rPr lang="uk-UA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тереотипи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й не дає конкурентам можливості перехопити ініціативу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64765-44E7-4014-A024-0B8B5F47F97E}" type="slidenum">
              <a:rPr lang="ru-RU" altLang="en-US"/>
              <a:pPr>
                <a:defRPr/>
              </a:pPr>
              <a:t>15</a:t>
            </a:fld>
            <a:endParaRPr lang="ru-RU" altLang="en-US"/>
          </a:p>
        </p:txBody>
      </p:sp>
      <p:sp>
        <p:nvSpPr>
          <p:cNvPr id="17413" name="AutoShape 7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4" name="AutoShape 9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20" name="Picture 12" descr="C:\Users\1\AppData\Local\Microsoft\Windows\Temporary Internet Files\Content.IE5\MMOXQPF1\MC90043757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659" y="3933056"/>
            <a:ext cx="3317205" cy="239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5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448860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spd="slow" advTm="2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buNone/>
            </a:pP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Передвиборча кампанія - 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крита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форма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яка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розпочинається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задовго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до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офіційного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її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початку й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має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меті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зібрати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гроші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та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організаційні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ресурси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підвищити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політичний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рейтинг,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а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комплекс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заходів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в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ході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її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реалізації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-</a:t>
            </a:r>
            <a:r>
              <a:rPr lang="en-US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попередньою </a:t>
            </a:r>
            <a:r>
              <a:rPr lang="en-US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</a:t>
            </a:r>
            <a:r>
              <a:rPr lang="uk-UA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розкруткою</a:t>
            </a:r>
            <a:r>
              <a:rPr lang="en-US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</a:t>
            </a:r>
            <a:r>
              <a:rPr lang="ru-RU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uk-UA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040A52-B531-4180-9286-093427ED10AC}" type="slidenum">
              <a:rPr lang="ru-RU" altLang="en-US"/>
              <a:pPr>
                <a:defRPr/>
              </a:pPr>
              <a:t>16</a:t>
            </a:fld>
            <a:endParaRPr lang="ru-RU" altLang="en-US"/>
          </a:p>
        </p:txBody>
      </p:sp>
      <p:sp>
        <p:nvSpPr>
          <p:cNvPr id="18437" name="AutoShape 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8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40" name="Picture 8" descr="C:\Users\1\AppData\Local\Microsoft\Windows\Temporary Internet Files\Content.IE5\AGAKS1C3\MC90030134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240" y="3757761"/>
            <a:ext cx="2880320" cy="284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6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630" y="431800"/>
            <a:ext cx="457200" cy="457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000">
        <p14:window dir="vert"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>
          <a:xfrm>
            <a:off x="1475656" y="1772816"/>
            <a:ext cx="7315200" cy="4267200"/>
          </a:xfrm>
        </p:spPr>
        <p:txBody>
          <a:bodyPr>
            <a:normAutofit/>
          </a:bodyPr>
          <a:lstStyle/>
          <a:p>
            <a:pPr marL="1207008" lvl="4" indent="0" algn="just" eaLnBrk="1" hangingPunct="1">
              <a:buNone/>
            </a:pP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Попередня 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розкрутка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розпочинаєя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	            зазвичай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тоді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</a:t>
            </a:r>
            <a:r>
              <a:rPr lang="uk-UA" sz="24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коли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кандидат прийняв остаточне рішення брати участь у виборах й зробив заявку на формування власного іміджу.</a:t>
            </a:r>
          </a:p>
          <a:p>
            <a:pPr marL="1207008" lvl="4" indent="0" algn="just" eaLnBrk="1" hangingPunct="1">
              <a:buNone/>
            </a:pP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Для </a:t>
            </a:r>
            <a:r>
              <a:rPr lang="uk-UA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інкумбента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попередня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“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розкрутка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розпочинається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з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того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моменту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оли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він прийняв рішення повторити свій успіх чи спробувати шляхом виборів піднятися на вищу сходинку в політичній кар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’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єрі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136FA1-A65F-4088-8B78-945C5208BF2F}" type="slidenum">
              <a:rPr lang="ru-RU" altLang="en-US"/>
              <a:pPr>
                <a:defRPr/>
              </a:pPr>
              <a:t>17</a:t>
            </a:fld>
            <a:endParaRPr lang="ru-RU" altLang="en-US"/>
          </a:p>
        </p:txBody>
      </p:sp>
      <p:sp>
        <p:nvSpPr>
          <p:cNvPr id="19461" name="AutoShape 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3" name="AutoShape 8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4" name="AutoShape 10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5" name="AutoShape 12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467" name="Picture 11" descr="C:\Users\1\AppData\Local\Microsoft\Windows\Temporary Internet Files\Content.IE5\QJGYT2PU\MC90004512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3" y="2006621"/>
            <a:ext cx="1852980" cy="284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17 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0859" y="513184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7000">
        <p14:pan dir="u"/>
      </p:transition>
    </mc:Choice>
    <mc:Fallback xmlns="">
      <p:transition spd="slow" advTm="2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556792"/>
            <a:ext cx="7315200" cy="936104"/>
          </a:xfrm>
        </p:spPr>
        <p:txBody>
          <a:bodyPr>
            <a:normAutofit fontScale="92500" lnSpcReduction="10000"/>
          </a:bodyPr>
          <a:lstStyle/>
          <a:p>
            <a:pPr marL="0" indent="0" algn="just" eaLnBrk="1" hangingPunct="1">
              <a:buNone/>
            </a:pP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Передвиборча кампанія -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пов’язана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з датою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можуть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вестися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практично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безперервно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перетворюючись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 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CCE6EE-DB03-48B7-A567-4B48DB865576}" type="slidenum">
              <a:rPr lang="ru-RU" altLang="en-US"/>
              <a:pPr>
                <a:defRPr/>
              </a:pPr>
              <a:t>18</a:t>
            </a:fld>
            <a:endParaRPr lang="ru-RU" altLang="en-US"/>
          </a:p>
        </p:txBody>
      </p:sp>
      <p:sp>
        <p:nvSpPr>
          <p:cNvPr id="20485" name="AutoShape 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6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682949566"/>
              </p:ext>
            </p:extLst>
          </p:nvPr>
        </p:nvGraphicFramePr>
        <p:xfrm>
          <a:off x="619944" y="1844824"/>
          <a:ext cx="8208912" cy="44647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18 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23528" y="431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0">
        <p14:prism isContent="1" isInverted="1"/>
      </p:transition>
    </mc:Choice>
    <mc:Fallback xmlns=""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1" name="Picture 7" descr="C:\Users\1\AppData\Local\Microsoft\Windows\Temporary Internet Files\Content.IE5\MMOXQPF1\MC900229633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598" y="692696"/>
            <a:ext cx="1816913" cy="154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16832"/>
            <a:ext cx="7315200" cy="4267200"/>
          </a:xfrm>
        </p:spPr>
        <p:txBody>
          <a:bodyPr>
            <a:normAutofit/>
          </a:bodyPr>
          <a:lstStyle/>
          <a:p>
            <a:pPr marL="0" indent="0" algn="just" eaLnBrk="1" hangingPunct="1"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ході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передвиборної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вплив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потенційних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виборців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здійснюється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задовго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до дня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голосування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що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усуває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психологічний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бар’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єр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недовіри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до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слів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дій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кандидатів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(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відсу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т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ній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корисливий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підтекст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). </a:t>
            </a:r>
            <a:endParaRPr lang="uk-UA" sz="24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just" eaLnBrk="1" hangingPunct="1">
              <a:buNone/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ході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попередньої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розкрутки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 кандидат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досягає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відповідної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впізнаваності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що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дасть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змогу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брати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участь у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майбутніх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виборах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як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реальний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кандидат. </a:t>
            </a:r>
          </a:p>
          <a:p>
            <a:pPr marL="0" indent="0" algn="just" eaLnBrk="1" hangingPunct="1"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Крім того попередня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“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розкрутка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необхідна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для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отримання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пожертв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у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виборчий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фонд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кандидата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endParaRPr lang="uk-UA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CA470F-E39F-4369-A251-CE626FA094F7}" type="slidenum">
              <a:rPr lang="ru-RU" altLang="en-US"/>
              <a:pPr>
                <a:defRPr/>
              </a:pPr>
              <a:t>19</a:t>
            </a:fld>
            <a:endParaRPr lang="ru-RU" altLang="en-US"/>
          </a:p>
        </p:txBody>
      </p:sp>
      <p:sp>
        <p:nvSpPr>
          <p:cNvPr id="21509" name="AutoShape 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19 1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70489" y="431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4000">
        <p14:switch dir="r"/>
      </p:transition>
    </mc:Choice>
    <mc:Fallback xmlns="">
      <p:transition spd="slow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41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50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uk-UA" sz="3600" b="1" dirty="0" smtClean="0"/>
              <a:t/>
            </a:r>
            <a:br>
              <a:rPr lang="uk-UA" sz="3600" b="1" dirty="0" smtClean="0"/>
            </a:br>
            <a:r>
              <a:rPr lang="uk-UA" sz="3600" b="1" dirty="0" smtClean="0"/>
              <a:t>Виборча та передвиборча кампанія </a:t>
            </a:r>
            <a:endParaRPr lang="ru-RU" sz="3600" b="1" dirty="0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3608" y="5301208"/>
            <a:ext cx="7074291" cy="991077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</a:pPr>
            <a:endParaRPr lang="uk-UA" sz="2400" b="1" dirty="0" smtClean="0">
              <a:latin typeface="Times New Roman" pitchFamily="18" charset="0"/>
            </a:endParaRPr>
          </a:p>
          <a:p>
            <a:pPr marL="533400" indent="-533400" eaLnBrk="1" hangingPunct="1">
              <a:lnSpc>
                <a:spcPct val="80000"/>
              </a:lnSpc>
            </a:pPr>
            <a:endParaRPr lang="ru-RU" sz="2400" dirty="0" smtClean="0">
              <a:latin typeface="Times New Roman" pitchFamily="18" charset="0"/>
            </a:endParaRPr>
          </a:p>
          <a:p>
            <a:pPr marL="533400" indent="-533400" eaLnBrk="1" hangingPunct="1">
              <a:lnSpc>
                <a:spcPct val="80000"/>
              </a:lnSpc>
            </a:pPr>
            <a:endParaRPr lang="ru-RU" sz="2000" dirty="0" smtClean="0">
              <a:latin typeface="Times New Roman" pitchFamily="18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343CED-99A3-489D-B9E0-0EC9FE26602D}" type="slidenum">
              <a:rPr lang="ru-RU" altLang="en-US"/>
              <a:pPr>
                <a:defRPr/>
              </a:pPr>
              <a:t>2</a:t>
            </a:fld>
            <a:endParaRPr lang="ru-RU" altLang="en-US"/>
          </a:p>
        </p:txBody>
      </p:sp>
      <p:pic>
        <p:nvPicPr>
          <p:cNvPr id="8" name="2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7504" y="11663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 eaLnBrk="1" hangingPunct="1"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Експерти називають різні строки оптимального 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початку передвиборчої кампанії,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але зазвичай це від 12 до 9 місяців. </a:t>
            </a:r>
          </a:p>
          <a:p>
            <a:pPr marL="0" indent="0" algn="just" eaLnBrk="1" hangingPunct="1">
              <a:buNone/>
            </a:pP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Попередня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розкрутка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 не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потребує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викладення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цілісної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програми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вона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краще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здійснюється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навколо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тих проблем,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які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хвилюють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мешканців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 </a:t>
            </a:r>
          </a:p>
          <a:p>
            <a:pPr marL="0" indent="0" algn="just" eaLnBrk="1" hangingPunct="1">
              <a:buNone/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При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попередній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розкрутці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варто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заявляти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про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своє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бажання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брати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участь у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боротьбі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за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депутатський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мандат.</a:t>
            </a:r>
          </a:p>
          <a:p>
            <a:pPr marL="0" indent="0" algn="just" eaLnBrk="1" hangingPunct="1">
              <a:buNone/>
            </a:pP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Зазвичай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попередня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розкрутка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закінчується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за три-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чотири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місяці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до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виборів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коли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починається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активна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підготовка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до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участі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у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виборчій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кампанії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 			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6DD54-DDFC-48E1-8C23-DAC0FE46CA19}" type="slidenum">
              <a:rPr lang="ru-RU" altLang="en-US"/>
              <a:pPr>
                <a:defRPr/>
              </a:pPr>
              <a:t>20</a:t>
            </a:fld>
            <a:endParaRPr lang="ru-RU" altLang="en-US"/>
          </a:p>
        </p:txBody>
      </p:sp>
      <p:sp>
        <p:nvSpPr>
          <p:cNvPr id="22533" name="AutoShape 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20 2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3528" y="431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9000">
        <p14:switch dir="l"/>
      </p:transition>
    </mc:Choice>
    <mc:Fallback xmlns="">
      <p:transition spd="slow" advTm="3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93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253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 eaLnBrk="1" hangingPunct="1"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Іноді 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висока мобілізація власного електорату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етапі підготовки до виборів є навіть небажаною оскільки знижує можливості для модифікації іміджу та програми кандидата. </a:t>
            </a:r>
          </a:p>
          <a:p>
            <a:pPr marL="0" indent="0" algn="just" eaLnBrk="1" hangingPunct="1"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До того ж 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перегрітий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електорат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іноді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поводить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себе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непрогнозовано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пред’являє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кандидату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надто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високі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вимоги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й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особливу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агреси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ність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щ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до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конкурентів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endParaRPr lang="uk-UA" sz="24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just" eaLnBrk="1" hangingPunct="1">
              <a:buNone/>
            </a:pP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Якщо у виборчому окрузі при </a:t>
            </a:r>
            <a:r>
              <a:rPr lang="uk-UA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однотуровій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системі голосування балотується </a:t>
            </a:r>
            <a:r>
              <a:rPr lang="uk-UA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п’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ять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більше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кандидатів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то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це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означає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що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після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“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розкрутки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” 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імідж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та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програма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кандидата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повинні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зацікавити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більш ніж </a:t>
            </a:r>
            <a:r>
              <a:rPr lang="uk-UA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п’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яту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частину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виборців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endParaRPr lang="uk-UA" sz="2400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488E9F-BD99-4555-B1A9-12B4EC9F757D}" type="slidenum">
              <a:rPr lang="ru-RU" altLang="en-US"/>
              <a:pPr>
                <a:defRPr/>
              </a:pPr>
              <a:t>21</a:t>
            </a:fld>
            <a:endParaRPr lang="ru-RU" altLang="en-US"/>
          </a:p>
        </p:txBody>
      </p:sp>
      <p:sp>
        <p:nvSpPr>
          <p:cNvPr id="23557" name="AutoShape 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21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431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2000">
        <p14:doors dir="vert"/>
      </p:transition>
    </mc:Choice>
    <mc:Fallback xmlns="">
      <p:transition spd="slow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6032102"/>
              </p:ext>
            </p:extLst>
          </p:nvPr>
        </p:nvGraphicFramePr>
        <p:xfrm>
          <a:off x="395536" y="1803400"/>
          <a:ext cx="8424936" cy="4361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FD6DEB-2A10-44B8-BEAD-44517230DB59}" type="slidenum">
              <a:rPr lang="ru-RU" altLang="en-US"/>
              <a:pPr>
                <a:defRPr/>
              </a:pPr>
              <a:t>22</a:t>
            </a:fld>
            <a:endParaRPr lang="ru-RU" altLang="en-US"/>
          </a:p>
        </p:txBody>
      </p:sp>
      <p:sp>
        <p:nvSpPr>
          <p:cNvPr id="24581" name="AutoShape 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22 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95536" y="44886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5000">
        <p14:conveyor dir="l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F1FDBC-20F2-4D4D-B092-64CE102A6E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>
                                            <p:graphicEl>
                                              <a:dgm id="{17F1FDBC-20F2-4D4D-B092-64CE102A6E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>
                                            <p:graphicEl>
                                              <a:dgm id="{17F1FDBC-20F2-4D4D-B092-64CE102A6E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FDEF30-C0D7-4760-B2CF-29B1AE9E3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>
                                            <p:graphicEl>
                                              <a:dgm id="{20FDEF30-C0D7-4760-B2CF-29B1AE9E3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>
                                            <p:graphicEl>
                                              <a:dgm id="{20FDEF30-C0D7-4760-B2CF-29B1AE9E3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196752"/>
            <a:ext cx="7315200" cy="1168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r>
              <a:rPr lang="en-AU" sz="4600" dirty="0" smtClean="0">
                <a:latin typeface="Times New Roman" pitchFamily="18" charset="0"/>
              </a:rPr>
              <a:t/>
            </a:r>
            <a:br>
              <a:rPr lang="en-AU" sz="4600" dirty="0" smtClean="0">
                <a:latin typeface="Times New Roman" pitchFamily="18" charset="0"/>
              </a:rPr>
            </a:b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 eaLnBrk="1" hangingPunct="1"/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ід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кампанією</a:t>
            </a:r>
            <a:r>
              <a:rPr lang="en-US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розуміють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- систем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акцій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заходів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обмежених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часовими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рамками,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спрямован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підготовку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рішення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та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формування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громадської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думки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стосовно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певного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діяча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політичної партії чи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політичного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курсу.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ru-RU" sz="2400" b="1" i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ru-RU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</a:t>
            </a:r>
            <a:r>
              <a:rPr lang="uk-UA" sz="2400" b="1" i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иборча</a:t>
            </a:r>
            <a:r>
              <a:rPr lang="uk-UA" sz="2400" b="1" i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кампанія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-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офіційно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оголошений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період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доцільно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організованої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методично грамотно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побудованої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змістовно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насиченої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діяльності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кандидата у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депутати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політичної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партії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спрямованої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виконання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масового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психологічного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впливу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електорат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з метою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усвідомленого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та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неусвідомленого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спонукання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їх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до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віддачі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голосів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за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згаданого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кандидата (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партію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).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uk-UA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FEEB1C-8B6C-47EF-A0BF-C549FA17EA2D}" type="slidenum">
              <a:rPr lang="ru-RU" altLang="en-US"/>
              <a:pPr>
                <a:defRPr/>
              </a:pPr>
              <a:t>3</a:t>
            </a:fld>
            <a:endParaRPr lang="ru-RU" altLang="en-US"/>
          </a:p>
        </p:txBody>
      </p:sp>
      <p:pic>
        <p:nvPicPr>
          <p:cNvPr id="7" name="3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23528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5000">
        <p14:prism/>
      </p:transition>
    </mc:Choice>
    <mc:Fallback xmlns="">
      <p:transition spd="slow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1196752"/>
            <a:ext cx="7315200" cy="1168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r>
              <a:rPr lang="en-AU" sz="4600" dirty="0" smtClean="0">
                <a:latin typeface="Times New Roman" pitchFamily="18" charset="0"/>
              </a:rPr>
              <a:t/>
            </a:r>
            <a:br>
              <a:rPr lang="en-AU" sz="4600" dirty="0" smtClean="0">
                <a:latin typeface="Times New Roman" pitchFamily="18" charset="0"/>
              </a:rPr>
            </a:b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buNone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широкому</a:t>
            </a: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сенсі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виборчою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кампанією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називають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регламентований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законом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набір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заходів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щодо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організації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вільного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олевиявлення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громадян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</a:p>
          <a:p>
            <a:pPr marL="0" indent="0" algn="just" eaLnBrk="1" hangingPunct="1">
              <a:buNone/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вужчому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сенсі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–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це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всі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кандидата (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партії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) і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його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команди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направлені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забезпечення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бажаного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результату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виборів</a:t>
            </a:r>
            <a:r>
              <a:rPr lang="ru-RU" sz="2400" dirty="0" smtClean="0">
                <a:latin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</a:rPr>
              <a:t> </a:t>
            </a:r>
            <a:endParaRPr lang="uk-UA" sz="2400" dirty="0" smtClean="0">
              <a:latin typeface="Times New Roman" pitchFamily="18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86D7B9-1AA4-4ECB-8F1B-115282E22942}" type="slidenum">
              <a:rPr lang="ru-RU" altLang="en-US"/>
              <a:pPr>
                <a:defRPr/>
              </a:pPr>
              <a:t>4</a:t>
            </a:fld>
            <a:endParaRPr lang="ru-RU" altLang="en-US"/>
          </a:p>
        </p:txBody>
      </p:sp>
      <p:pic>
        <p:nvPicPr>
          <p:cNvPr id="6150" name="Picture 6" descr="C:\Users\1\AppData\Local\Microsoft\Windows\Temporary Internet Files\Content.IE5\7YP50T66\MC90007883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49" y="3717032"/>
            <a:ext cx="2829740" cy="266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395536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2000">
        <p14:prism dir="u"/>
      </p:transition>
    </mc:Choice>
    <mc:Fallback xmlns="">
      <p:transition spd="slow" advTm="2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4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14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052736"/>
            <a:ext cx="7315200" cy="1168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r>
              <a:rPr lang="en-AU" sz="4600" dirty="0" smtClean="0">
                <a:latin typeface="Times New Roman" pitchFamily="18" charset="0"/>
              </a:rPr>
              <a:t/>
            </a:r>
            <a:br>
              <a:rPr lang="en-AU" sz="4600" dirty="0" smtClean="0">
                <a:latin typeface="Times New Roman" pitchFamily="18" charset="0"/>
              </a:rPr>
            </a:b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803400"/>
            <a:ext cx="7315200" cy="4649936"/>
          </a:xfrm>
        </p:spPr>
        <p:txBody>
          <a:bodyPr>
            <a:normAutofit fontScale="92500" lnSpcReduction="10000"/>
          </a:bodyPr>
          <a:lstStyle/>
          <a:p>
            <a:pPr marL="0" indent="0" algn="just" eaLnBrk="1" hangingPunct="1">
              <a:buNone/>
            </a:pP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Кожна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виборча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кампанія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є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унікальною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й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несхожою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попередні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</a:p>
          <a:p>
            <a:pPr marL="0" indent="0" algn="just" eaLnBrk="1" hangingPunct="1">
              <a:buNone/>
            </a:pP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just" eaLnBrk="1" hangingPunct="1">
              <a:buNone/>
            </a:pPr>
            <a:endParaRPr lang="ru-RU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just" eaLnBrk="1" hangingPunct="1">
              <a:buNone/>
            </a:pP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just" eaLnBrk="1" hangingPunct="1">
              <a:buNone/>
            </a:pPr>
            <a:endParaRPr lang="ru-RU" b="1" dirty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just" eaLnBrk="1" hangingPunct="1">
              <a:buNone/>
            </a:pP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just" eaLnBrk="1" hangingPunct="1">
              <a:buNone/>
            </a:pP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marL="0" indent="0" algn="just" eaLnBrk="1" hangingPunct="1">
              <a:buNone/>
            </a:pP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Форма та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зміст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залежать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від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багатьох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чинників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endParaRPr lang="uk-UA" sz="240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DD76A3-C148-476A-8B45-F3A2BB1F9478}" type="slidenum">
              <a:rPr lang="ru-RU" altLang="en-US"/>
              <a:pPr>
                <a:defRPr/>
              </a:pPr>
              <a:t>5</a:t>
            </a:fld>
            <a:endParaRPr lang="ru-RU" altLang="en-US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25327970"/>
              </p:ext>
            </p:extLst>
          </p:nvPr>
        </p:nvGraphicFramePr>
        <p:xfrm>
          <a:off x="539552" y="2204864"/>
          <a:ext cx="7416824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5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95536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3000">
        <p14:prism dir="r"/>
      </p:transition>
    </mc:Choice>
    <mc:Fallback xmlns="">
      <p:transition spd="slow" advTm="2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40754-C89D-426E-890C-A4783D1F9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40754-C89D-426E-890C-A4783D1F9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40754-C89D-426E-890C-A4783D1F9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40754-C89D-426E-890C-A4783D1F9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>
                                            <p:graphicEl>
                                              <a:dgm id="{D6E40754-C89D-426E-890C-A4783D1F9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40754-C89D-426E-890C-A4783D1F9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40754-C89D-426E-890C-A4783D1F9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40754-C89D-426E-890C-A4783D1F9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6E40754-C89D-426E-890C-A4783D1F9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30F921-BCC5-4BDD-AEAF-0EC14AB3F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30F921-BCC5-4BDD-AEAF-0EC14AB3F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30F921-BCC5-4BDD-AEAF-0EC14AB3F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30F921-BCC5-4BDD-AEAF-0EC14AB3F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>
                                            <p:graphicEl>
                                              <a:dgm id="{CC30F921-BCC5-4BDD-AEAF-0EC14AB3F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30F921-BCC5-4BDD-AEAF-0EC14AB3F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30F921-BCC5-4BDD-AEAF-0EC14AB3F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30F921-BCC5-4BDD-AEAF-0EC14AB3F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30F921-BCC5-4BDD-AEAF-0EC14AB3F7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85A855-5717-4054-9160-DF2B9D93A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85A855-5717-4054-9160-DF2B9D93A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85A855-5717-4054-9160-DF2B9D93A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85A855-5717-4054-9160-DF2B9D93A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">
                                            <p:graphicEl>
                                              <a:dgm id="{BF85A855-5717-4054-9160-DF2B9D93A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85A855-5717-4054-9160-DF2B9D93A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85A855-5717-4054-9160-DF2B9D93A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85A855-5717-4054-9160-DF2B9D93A4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F85A855-5717-4054-9160-DF2B9D93A4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0BE3D2-8442-4B05-B505-017AB14D3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0BE3D2-8442-4B05-B505-017AB14D3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0BE3D2-8442-4B05-B505-017AB14D3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0BE3D2-8442-4B05-B505-017AB14D3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3">
                                            <p:graphicEl>
                                              <a:dgm id="{C50BE3D2-8442-4B05-B505-017AB14D3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0BE3D2-8442-4B05-B505-017AB14D3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0BE3D2-8442-4B05-B505-017AB14D3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0BE3D2-8442-4B05-B505-017AB14D3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50BE3D2-8442-4B05-B505-017AB14D33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5D8A80-8C2C-4035-87FA-8693760EC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5D8A80-8C2C-4035-87FA-8693760EC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5D8A80-8C2C-4035-87FA-8693760EC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5D8A80-8C2C-4035-87FA-8693760EC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3">
                                            <p:graphicEl>
                                              <a:dgm id="{6F5D8A80-8C2C-4035-87FA-8693760EC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5D8A80-8C2C-4035-87FA-8693760EC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5D8A80-8C2C-4035-87FA-8693760EC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5D8A80-8C2C-4035-87FA-8693760EC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5D8A80-8C2C-4035-87FA-8693760ECA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51DC2F-4B4B-4749-87DC-A6C683625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51DC2F-4B4B-4749-87DC-A6C683625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51DC2F-4B4B-4749-87DC-A6C683625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51DC2F-4B4B-4749-87DC-A6C683625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3">
                                            <p:graphicEl>
                                              <a:dgm id="{F051DC2F-4B4B-4749-87DC-A6C683625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51DC2F-4B4B-4749-87DC-A6C683625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51DC2F-4B4B-4749-87DC-A6C683625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51DC2F-4B4B-4749-87DC-A6C6836254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51DC2F-4B4B-4749-87DC-A6C6836254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B95AF5-57E6-4CFA-A9AD-8A3AA0C71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B95AF5-57E6-4CFA-A9AD-8A3AA0C71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B95AF5-57E6-4CFA-A9AD-8A3AA0C71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B95AF5-57E6-4CFA-A9AD-8A3AA0C71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3">
                                            <p:graphicEl>
                                              <a:dgm id="{CAB95AF5-57E6-4CFA-A9AD-8A3AA0C71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B95AF5-57E6-4CFA-A9AD-8A3AA0C71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2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B95AF5-57E6-4CFA-A9AD-8A3AA0C71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25" accel="50000" fill="hold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B95AF5-57E6-4CFA-A9AD-8A3AA0C711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2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B95AF5-57E6-4CFA-A9AD-8A3AA0C711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30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031901"/>
              </p:ext>
            </p:extLst>
          </p:nvPr>
        </p:nvGraphicFramePr>
        <p:xfrm>
          <a:off x="395536" y="1628800"/>
          <a:ext cx="835292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91838-6FBC-42F5-B628-EB49D04BC45F}" type="slidenum">
              <a:rPr lang="ru-RU" altLang="en-US"/>
              <a:pPr>
                <a:defRPr/>
              </a:pPr>
              <a:t>6</a:t>
            </a:fld>
            <a:endParaRPr lang="ru-RU" altLang="en-US"/>
          </a:p>
        </p:txBody>
      </p:sp>
      <p:pic>
        <p:nvPicPr>
          <p:cNvPr id="6" name="6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95536" y="44886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1000">
        <p14:prism dir="d"/>
      </p:transition>
    </mc:Choice>
    <mc:Fallback xmlns=""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C45725-E516-4BD9-93A6-B75C7FB16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>
                                            <p:graphicEl>
                                              <a:dgm id="{E4C45725-E516-4BD9-93A6-B75C7FB16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>
                                            <p:graphicEl>
                                              <a:dgm id="{E4C45725-E516-4BD9-93A6-B75C7FB16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3229B5-AEAA-43B2-ADC8-12856D50A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>
                                            <p:graphicEl>
                                              <a:dgm id="{3A3229B5-AEAA-43B2-ADC8-12856D50A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>
                                            <p:graphicEl>
                                              <a:dgm id="{3A3229B5-AEAA-43B2-ADC8-12856D50A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105FBC-C68C-45EA-B9D1-CA2004015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">
                                            <p:graphicEl>
                                              <a:dgm id="{BA105FBC-C68C-45EA-B9D1-CA2004015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">
                                            <p:graphicEl>
                                              <a:dgm id="{BA105FBC-C68C-45EA-B9D1-CA2004015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400065E-D562-4B42-B227-BF97662AB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2">
                                            <p:graphicEl>
                                              <a:dgm id="{A400065E-D562-4B42-B227-BF97662AB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2">
                                            <p:graphicEl>
                                              <a:dgm id="{A400065E-D562-4B42-B227-BF97662AB1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127214-52E7-4CCF-8DD0-6DB5A973C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">
                                            <p:graphicEl>
                                              <a:dgm id="{2E127214-52E7-4CCF-8DD0-6DB5A973C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">
                                            <p:graphicEl>
                                              <a:dgm id="{2E127214-52E7-4CCF-8DD0-6DB5A973C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DFE1A0-76CA-4090-822A-EBF1D547B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">
                                            <p:graphicEl>
                                              <a:dgm id="{07DFE1A0-76CA-4090-822A-EBF1D547B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">
                                            <p:graphicEl>
                                              <a:dgm id="{07DFE1A0-76CA-4090-822A-EBF1D547B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FB389DD-105E-421F-AA4C-33E52FB6D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">
                                            <p:graphicEl>
                                              <a:dgm id="{2FB389DD-105E-421F-AA4C-33E52FB6D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">
                                            <p:graphicEl>
                                              <a:dgm id="{2FB389DD-105E-421F-AA4C-33E52FB6DF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332656"/>
            <a:ext cx="7315200" cy="11684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193373"/>
              </p:ext>
            </p:extLst>
          </p:nvPr>
        </p:nvGraphicFramePr>
        <p:xfrm>
          <a:off x="539552" y="1412776"/>
          <a:ext cx="828092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6562B9-4B69-46D1-899A-34BFCA77FE2F}" type="slidenum">
              <a:rPr lang="ru-RU" altLang="en-US"/>
              <a:pPr>
                <a:defRPr/>
              </a:pPr>
              <a:t>7</a:t>
            </a:fld>
            <a:endParaRPr lang="ru-RU" altLang="en-US"/>
          </a:p>
        </p:txBody>
      </p:sp>
      <p:pic>
        <p:nvPicPr>
          <p:cNvPr id="7" name="7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23528" y="47667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41000">
        <p14:glitter dir="u"/>
      </p:transition>
    </mc:Choice>
    <mc:Fallback xmlns="">
      <p:transition spd="slow" advTm="4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9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Graphic spid="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Чим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менший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масштаб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тим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простіша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її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структура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тим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активніший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особистий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контакт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кандидатів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з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виборцями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навпаки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-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чим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більший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масштаб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виборчої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–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тим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меншою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є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залученість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кандидатів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у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зростає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роль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штабу.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	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Залеж</a:t>
            </a:r>
            <a:r>
              <a:rPr lang="uk-UA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ить</a:t>
            </a:r>
            <a:r>
              <a:rPr lang="uk-UA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виборча кампанія 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від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суміщення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тобто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чи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проводяться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один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рівень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чи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обирають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одночасно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кандидатів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різних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рівнів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Зазвичай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суміщають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різних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рівнів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(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районні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міські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обласні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та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Верховну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Раду)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або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з референдумом.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uk-UA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23D197-F134-42BF-A21D-23F4161F79BC}" type="slidenum">
              <a:rPr lang="ru-RU" altLang="en-US"/>
              <a:pPr>
                <a:defRPr/>
              </a:pPr>
              <a:t>8</a:t>
            </a:fld>
            <a:endParaRPr lang="ru-RU" altLang="en-US"/>
          </a:p>
        </p:txBody>
      </p:sp>
      <p:pic>
        <p:nvPicPr>
          <p:cNvPr id="7" name="8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435212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00">
        <p:fade/>
      </p:transition>
    </mc:Choice>
    <mc:Fallback xmlns="">
      <p:transition spd="med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/>
            <a:r>
              <a:rPr lang="uk-UA" sz="4600" dirty="0" smtClean="0">
                <a:latin typeface="Times New Roman" pitchFamily="18" charset="0"/>
              </a:rPr>
              <a:t>Виборча та передвиборча кампанія </a:t>
            </a:r>
            <a:endParaRPr lang="en-AU" sz="4600" dirty="0" smtClean="0">
              <a:latin typeface="Times New Roman" pitchFamily="18" charset="0"/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eaLnBrk="1" hangingPunct="1">
              <a:buFont typeface="Wingdings" pitchFamily="2" charset="2"/>
              <a:buNone/>
            </a:pPr>
            <a:r>
              <a:rPr lang="ru-RU" sz="2400" dirty="0" smtClean="0">
                <a:latin typeface="Times New Roman" pitchFamily="18" charset="0"/>
              </a:rPr>
              <a:t>	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виборчих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кампаніях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прийнято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виділяти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два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види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чинників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,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які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впливають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на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неї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: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керовані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та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некеровані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</a:t>
            </a:r>
            <a:endParaRPr lang="ru-RU" sz="2400" b="1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Керовані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залежать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від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рішень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і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дій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самого кандидата та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його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команди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 </a:t>
            </a:r>
          </a:p>
          <a:p>
            <a:pPr algn="just" eaLnBrk="1" hangingPunct="1">
              <a:buFont typeface="Wingdings" pitchFamily="2" charset="2"/>
              <a:buNone/>
            </a:pPr>
            <a:r>
              <a:rPr lang="ru-RU" sz="2400" b="1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Некеровані</a:t>
            </a:r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не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залежать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від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рішень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кандидата та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його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команди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.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endParaRPr lang="uk-UA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36C352-C3F1-4487-84FD-99218575ECDD}" type="slidenum">
              <a:rPr lang="ru-RU" altLang="en-US"/>
              <a:pPr>
                <a:defRPr/>
              </a:pPr>
              <a:t>9</a:t>
            </a:fld>
            <a:endParaRPr lang="ru-RU" altLang="en-US"/>
          </a:p>
        </p:txBody>
      </p:sp>
      <p:pic>
        <p:nvPicPr>
          <p:cNvPr id="11272" name="Picture 8" descr="C:\Users\1\AppData\Local\Microsoft\Windows\Temporary Internet Files\Content.IE5\QJGYT2PU\MC900378725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53136"/>
            <a:ext cx="2232248" cy="174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1\AppData\Local\Microsoft\Windows\Temporary Internet Files\Content.IE5\AGAKS1C3\MC900333394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17032"/>
            <a:ext cx="1656184" cy="234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9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583952"/>
            <a:ext cx="432048" cy="432048"/>
          </a:xfrm>
          <a:prstGeom prst="rect">
            <a:avLst/>
          </a:prstGeom>
        </p:spPr>
      </p:pic>
    </p:spTree>
  </p:cSld>
  <p:clrMapOvr>
    <a:masterClrMapping/>
  </p:clrMapOvr>
  <p:transition spd="slow" advTm="1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Classic_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BooksClassic_16x9">
      <a:majorFont>
        <a:latin typeface="Constantia"/>
        <a:ea typeface=""/>
        <a:cs typeface=""/>
      </a:majorFont>
      <a:minorFont>
        <a:latin typeface="Constantia"/>
        <a:ea typeface=""/>
        <a:cs typeface="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TS102801059</Template>
  <TotalTime>1348</TotalTime>
  <Words>911</Words>
  <Application>Microsoft Office PowerPoint</Application>
  <PresentationFormat>On-screen Show (4:3)</PresentationFormat>
  <Paragraphs>144</Paragraphs>
  <Slides>22</Slides>
  <Notes>22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Constantia</vt:lpstr>
      <vt:lpstr>Times New Roman</vt:lpstr>
      <vt:lpstr>Wingdings</vt:lpstr>
      <vt:lpstr>BooksClassic_16x9</vt:lpstr>
      <vt:lpstr>Шведа Юрій Романович </vt:lpstr>
      <vt:lpstr> Виборча та передвиборча кампанія </vt:lpstr>
      <vt:lpstr>Виборча та передвиборча кампанія  </vt:lpstr>
      <vt:lpstr>Виборча та передвиборча кампанія  </vt:lpstr>
      <vt:lpstr>Виборча та передвиборча кампанія 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  <vt:lpstr>Чинники успіху  виборчої кампанії</vt:lpstr>
      <vt:lpstr>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  <vt:lpstr>Виборча та передвиборча кампанія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Вибори та демократія. Сутність сучасних політичних виборів.</dc:title>
  <dc:creator>User</dc:creator>
  <cp:lastModifiedBy>Mykhailo Matviishyn</cp:lastModifiedBy>
  <cp:revision>101</cp:revision>
  <dcterms:created xsi:type="dcterms:W3CDTF">2011-10-15T16:46:12Z</dcterms:created>
  <dcterms:modified xsi:type="dcterms:W3CDTF">2014-08-30T16:15:15Z</dcterms:modified>
</cp:coreProperties>
</file>